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94" r:id="rId4"/>
    <p:sldId id="299" r:id="rId5"/>
    <p:sldId id="289" r:id="rId6"/>
    <p:sldId id="290" r:id="rId7"/>
    <p:sldId id="293" r:id="rId8"/>
    <p:sldId id="291" r:id="rId9"/>
    <p:sldId id="295" r:id="rId10"/>
    <p:sldId id="296" r:id="rId11"/>
    <p:sldId id="266" r:id="rId12"/>
    <p:sldId id="260" r:id="rId13"/>
    <p:sldId id="281" r:id="rId14"/>
    <p:sldId id="283" r:id="rId15"/>
    <p:sldId id="268" r:id="rId16"/>
    <p:sldId id="298" r:id="rId17"/>
    <p:sldId id="304" r:id="rId18"/>
    <p:sldId id="300" r:id="rId19"/>
    <p:sldId id="303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01" r:id="rId30"/>
    <p:sldId id="263" r:id="rId31"/>
    <p:sldId id="314" r:id="rId32"/>
    <p:sldId id="316" r:id="rId33"/>
    <p:sldId id="317" r:id="rId34"/>
    <p:sldId id="318" r:id="rId35"/>
    <p:sldId id="319" r:id="rId36"/>
    <p:sldId id="262" r:id="rId37"/>
    <p:sldId id="321" r:id="rId38"/>
    <p:sldId id="322" r:id="rId39"/>
    <p:sldId id="323" r:id="rId40"/>
    <p:sldId id="324" r:id="rId41"/>
    <p:sldId id="269" r:id="rId42"/>
    <p:sldId id="271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3" r:id="rId51"/>
    <p:sldId id="332" r:id="rId52"/>
    <p:sldId id="334" r:id="rId53"/>
    <p:sldId id="276" r:id="rId54"/>
    <p:sldId id="336" r:id="rId55"/>
    <p:sldId id="337" r:id="rId56"/>
    <p:sldId id="338" r:id="rId57"/>
    <p:sldId id="33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6A4F51-FCF3-4B06-A5FA-3F1B848E55F2}" v="183" dt="2021-02-18T20:22:19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Julian" userId="29300715-b10e-48a2-887f-b7fa4e9e6130" providerId="ADAL" clId="{6F144997-F1B8-4EFD-BCCC-10E9702EDA47}"/>
    <pc:docChg chg="undo custSel addSld delSld modSld">
      <pc:chgData name="John Julian" userId="29300715-b10e-48a2-887f-b7fa4e9e6130" providerId="ADAL" clId="{6F144997-F1B8-4EFD-BCCC-10E9702EDA47}" dt="2021-01-30T19:34:04.059" v="5684" actId="20577"/>
      <pc:docMkLst>
        <pc:docMk/>
      </pc:docMkLst>
      <pc:sldChg chg="addSp delSp modSp del mod">
        <pc:chgData name="John Julian" userId="29300715-b10e-48a2-887f-b7fa4e9e6130" providerId="ADAL" clId="{6F144997-F1B8-4EFD-BCCC-10E9702EDA47}" dt="2021-01-30T14:31:43.130" v="80" actId="47"/>
        <pc:sldMkLst>
          <pc:docMk/>
          <pc:sldMk cId="3360123521" sldId="258"/>
        </pc:sldMkLst>
        <pc:picChg chg="del">
          <ac:chgData name="John Julian" userId="29300715-b10e-48a2-887f-b7fa4e9e6130" providerId="ADAL" clId="{6F144997-F1B8-4EFD-BCCC-10E9702EDA47}" dt="2021-01-30T14:31:17.093" v="49" actId="478"/>
          <ac:picMkLst>
            <pc:docMk/>
            <pc:sldMk cId="3360123521" sldId="258"/>
            <ac:picMk id="4" creationId="{D32BB48C-1386-4993-A34D-82752066A51A}"/>
          </ac:picMkLst>
        </pc:picChg>
        <pc:picChg chg="add mod">
          <ac:chgData name="John Julian" userId="29300715-b10e-48a2-887f-b7fa4e9e6130" providerId="ADAL" clId="{6F144997-F1B8-4EFD-BCCC-10E9702EDA47}" dt="2021-01-30T14:31:14.060" v="48" actId="962"/>
          <ac:picMkLst>
            <pc:docMk/>
            <pc:sldMk cId="3360123521" sldId="258"/>
            <ac:picMk id="5" creationId="{F2EFAD1C-6D81-47BB-95FD-6B018F8A5C97}"/>
          </ac:picMkLst>
        </pc:picChg>
      </pc:sldChg>
      <pc:sldChg chg="modSp">
        <pc:chgData name="John Julian" userId="29300715-b10e-48a2-887f-b7fa4e9e6130" providerId="ADAL" clId="{6F144997-F1B8-4EFD-BCCC-10E9702EDA47}" dt="2021-01-30T14:32:38.560" v="98" actId="20577"/>
        <pc:sldMkLst>
          <pc:docMk/>
          <pc:sldMk cId="2237785896" sldId="260"/>
        </pc:sldMkLst>
        <pc:spChg chg="mod">
          <ac:chgData name="John Julian" userId="29300715-b10e-48a2-887f-b7fa4e9e6130" providerId="ADAL" clId="{6F144997-F1B8-4EFD-BCCC-10E9702EDA47}" dt="2021-01-30T14:32:38.560" v="98" actId="20577"/>
          <ac:spMkLst>
            <pc:docMk/>
            <pc:sldMk cId="2237785896" sldId="260"/>
            <ac:spMk id="3" creationId="{46C64925-DF55-44E7-A221-2B5E1358BF26}"/>
          </ac:spMkLst>
        </pc:spChg>
      </pc:sldChg>
      <pc:sldChg chg="modSp mod">
        <pc:chgData name="John Julian" userId="29300715-b10e-48a2-887f-b7fa4e9e6130" providerId="ADAL" clId="{6F144997-F1B8-4EFD-BCCC-10E9702EDA47}" dt="2021-01-30T17:26:59.963" v="4157" actId="20577"/>
        <pc:sldMkLst>
          <pc:docMk/>
          <pc:sldMk cId="4121232114" sldId="263"/>
        </pc:sldMkLst>
        <pc:spChg chg="mod">
          <ac:chgData name="John Julian" userId="29300715-b10e-48a2-887f-b7fa4e9e6130" providerId="ADAL" clId="{6F144997-F1B8-4EFD-BCCC-10E9702EDA47}" dt="2021-01-30T17:26:59.963" v="4157" actId="20577"/>
          <ac:spMkLst>
            <pc:docMk/>
            <pc:sldMk cId="4121232114" sldId="263"/>
            <ac:spMk id="3" creationId="{E838B6E4-D93B-4F07-8178-13F13DC1DCAD}"/>
          </ac:spMkLst>
        </pc:spChg>
      </pc:sldChg>
      <pc:sldChg chg="modSp del">
        <pc:chgData name="John Julian" userId="29300715-b10e-48a2-887f-b7fa4e9e6130" providerId="ADAL" clId="{6F144997-F1B8-4EFD-BCCC-10E9702EDA47}" dt="2021-01-30T17:23:00.776" v="4011" actId="47"/>
        <pc:sldMkLst>
          <pc:docMk/>
          <pc:sldMk cId="23927758" sldId="297"/>
        </pc:sldMkLst>
        <pc:spChg chg="mod">
          <ac:chgData name="John Julian" userId="29300715-b10e-48a2-887f-b7fa4e9e6130" providerId="ADAL" clId="{6F144997-F1B8-4EFD-BCCC-10E9702EDA47}" dt="2021-01-30T16:52:45.741" v="2768"/>
          <ac:spMkLst>
            <pc:docMk/>
            <pc:sldMk cId="23927758" sldId="297"/>
            <ac:spMk id="2" creationId="{7EAE573D-C4DB-4D15-A28A-735271AF1871}"/>
          </ac:spMkLst>
        </pc:spChg>
      </pc:sldChg>
      <pc:sldChg chg="modSp new mod">
        <pc:chgData name="John Julian" userId="29300715-b10e-48a2-887f-b7fa4e9e6130" providerId="ADAL" clId="{6F144997-F1B8-4EFD-BCCC-10E9702EDA47}" dt="2021-01-30T16:52:45.741" v="2768"/>
        <pc:sldMkLst>
          <pc:docMk/>
          <pc:sldMk cId="2036722020" sldId="298"/>
        </pc:sldMkLst>
        <pc:spChg chg="mod">
          <ac:chgData name="John Julian" userId="29300715-b10e-48a2-887f-b7fa4e9e6130" providerId="ADAL" clId="{6F144997-F1B8-4EFD-BCCC-10E9702EDA47}" dt="2021-01-30T16:52:45.741" v="2768"/>
          <ac:spMkLst>
            <pc:docMk/>
            <pc:sldMk cId="2036722020" sldId="298"/>
            <ac:spMk id="2" creationId="{00D2B9A7-C81E-4431-90A3-227932519E7D}"/>
          </ac:spMkLst>
        </pc:spChg>
        <pc:spChg chg="mod">
          <ac:chgData name="John Julian" userId="29300715-b10e-48a2-887f-b7fa4e9e6130" providerId="ADAL" clId="{6F144997-F1B8-4EFD-BCCC-10E9702EDA47}" dt="2021-01-30T16:15:33.963" v="1668" actId="20577"/>
          <ac:spMkLst>
            <pc:docMk/>
            <pc:sldMk cId="2036722020" sldId="298"/>
            <ac:spMk id="3" creationId="{02127EB9-B75A-4780-92CC-CD75B0AAF377}"/>
          </ac:spMkLst>
        </pc:spChg>
      </pc:sldChg>
      <pc:sldChg chg="addSp delSp modSp new mod">
        <pc:chgData name="John Julian" userId="29300715-b10e-48a2-887f-b7fa4e9e6130" providerId="ADAL" clId="{6F144997-F1B8-4EFD-BCCC-10E9702EDA47}" dt="2021-01-30T14:31:38.659" v="79" actId="962"/>
        <pc:sldMkLst>
          <pc:docMk/>
          <pc:sldMk cId="902299689" sldId="299"/>
        </pc:sldMkLst>
        <pc:spChg chg="mod">
          <ac:chgData name="John Julian" userId="29300715-b10e-48a2-887f-b7fa4e9e6130" providerId="ADAL" clId="{6F144997-F1B8-4EFD-BCCC-10E9702EDA47}" dt="2021-01-30T14:31:28.646" v="65" actId="20577"/>
          <ac:spMkLst>
            <pc:docMk/>
            <pc:sldMk cId="902299689" sldId="299"/>
            <ac:spMk id="2" creationId="{F49E87B8-D8E4-4287-A85C-F20B79643ADB}"/>
          </ac:spMkLst>
        </pc:spChg>
        <pc:spChg chg="add del mod">
          <ac:chgData name="John Julian" userId="29300715-b10e-48a2-887f-b7fa4e9e6130" providerId="ADAL" clId="{6F144997-F1B8-4EFD-BCCC-10E9702EDA47}" dt="2021-01-30T14:31:38.253" v="77"/>
          <ac:spMkLst>
            <pc:docMk/>
            <pc:sldMk cId="902299689" sldId="299"/>
            <ac:spMk id="3" creationId="{B580D2F8-CF3E-4FCC-BA73-633D8DCBB24E}"/>
          </ac:spMkLst>
        </pc:spChg>
        <pc:picChg chg="add del mod">
          <ac:chgData name="John Julian" userId="29300715-b10e-48a2-887f-b7fa4e9e6130" providerId="ADAL" clId="{6F144997-F1B8-4EFD-BCCC-10E9702EDA47}" dt="2021-01-30T14:31:36.140" v="75"/>
          <ac:picMkLst>
            <pc:docMk/>
            <pc:sldMk cId="902299689" sldId="299"/>
            <ac:picMk id="5" creationId="{35F0CD03-CE27-400A-BA39-6C8F4940A0D0}"/>
          </ac:picMkLst>
        </pc:picChg>
        <pc:picChg chg="add mod">
          <ac:chgData name="John Julian" userId="29300715-b10e-48a2-887f-b7fa4e9e6130" providerId="ADAL" clId="{6F144997-F1B8-4EFD-BCCC-10E9702EDA47}" dt="2021-01-30T14:31:38.659" v="79" actId="962"/>
          <ac:picMkLst>
            <pc:docMk/>
            <pc:sldMk cId="902299689" sldId="299"/>
            <ac:picMk id="7" creationId="{ECFA0288-280B-4A10-A9F1-5CC9D557CBE9}"/>
          </ac:picMkLst>
        </pc:picChg>
      </pc:sldChg>
      <pc:sldChg chg="modSp new mod">
        <pc:chgData name="John Julian" userId="29300715-b10e-48a2-887f-b7fa4e9e6130" providerId="ADAL" clId="{6F144997-F1B8-4EFD-BCCC-10E9702EDA47}" dt="2021-01-30T16:52:45.741" v="2768"/>
        <pc:sldMkLst>
          <pc:docMk/>
          <pc:sldMk cId="475431569" sldId="300"/>
        </pc:sldMkLst>
        <pc:spChg chg="mod">
          <ac:chgData name="John Julian" userId="29300715-b10e-48a2-887f-b7fa4e9e6130" providerId="ADAL" clId="{6F144997-F1B8-4EFD-BCCC-10E9702EDA47}" dt="2021-01-30T16:52:45.741" v="2768"/>
          <ac:spMkLst>
            <pc:docMk/>
            <pc:sldMk cId="475431569" sldId="300"/>
            <ac:spMk id="2" creationId="{CE85CC95-1FBA-4878-92B1-98EB9E5AE1C7}"/>
          </ac:spMkLst>
        </pc:spChg>
        <pc:spChg chg="mod">
          <ac:chgData name="John Julian" userId="29300715-b10e-48a2-887f-b7fa4e9e6130" providerId="ADAL" clId="{6F144997-F1B8-4EFD-BCCC-10E9702EDA47}" dt="2021-01-30T16:19:04.170" v="1885" actId="20577"/>
          <ac:spMkLst>
            <pc:docMk/>
            <pc:sldMk cId="475431569" sldId="300"/>
            <ac:spMk id="3" creationId="{307FC74E-70FF-47F2-A1DA-D979E65F1060}"/>
          </ac:spMkLst>
        </pc:spChg>
      </pc:sldChg>
      <pc:sldChg chg="addSp delSp modSp new mod">
        <pc:chgData name="John Julian" userId="29300715-b10e-48a2-887f-b7fa4e9e6130" providerId="ADAL" clId="{6F144997-F1B8-4EFD-BCCC-10E9702EDA47}" dt="2021-01-30T17:22:53.521" v="4010" actId="20577"/>
        <pc:sldMkLst>
          <pc:docMk/>
          <pc:sldMk cId="4104281548" sldId="301"/>
        </pc:sldMkLst>
        <pc:spChg chg="mod">
          <ac:chgData name="John Julian" userId="29300715-b10e-48a2-887f-b7fa4e9e6130" providerId="ADAL" clId="{6F144997-F1B8-4EFD-BCCC-10E9702EDA47}" dt="2021-01-30T17:11:33.085" v="3486" actId="20577"/>
          <ac:spMkLst>
            <pc:docMk/>
            <pc:sldMk cId="4104281548" sldId="301"/>
            <ac:spMk id="2" creationId="{4E54FE53-058B-47F1-A272-D3CA409FF6C9}"/>
          </ac:spMkLst>
        </pc:spChg>
        <pc:spChg chg="mod">
          <ac:chgData name="John Julian" userId="29300715-b10e-48a2-887f-b7fa4e9e6130" providerId="ADAL" clId="{6F144997-F1B8-4EFD-BCCC-10E9702EDA47}" dt="2021-01-30T17:22:53.521" v="4010" actId="20577"/>
          <ac:spMkLst>
            <pc:docMk/>
            <pc:sldMk cId="4104281548" sldId="301"/>
            <ac:spMk id="3" creationId="{433117AB-E948-4EF2-A790-999A2599B90B}"/>
          </ac:spMkLst>
        </pc:spChg>
        <pc:spChg chg="add del mod">
          <ac:chgData name="John Julian" userId="29300715-b10e-48a2-887f-b7fa4e9e6130" providerId="ADAL" clId="{6F144997-F1B8-4EFD-BCCC-10E9702EDA47}" dt="2021-01-30T15:00:34.433" v="983"/>
          <ac:spMkLst>
            <pc:docMk/>
            <pc:sldMk cId="4104281548" sldId="301"/>
            <ac:spMk id="4" creationId="{BCD70F83-7453-496A-AFD1-887F57C01000}"/>
          </ac:spMkLst>
        </pc:spChg>
      </pc:sldChg>
      <pc:sldChg chg="modSp new del mod">
        <pc:chgData name="John Julian" userId="29300715-b10e-48a2-887f-b7fa4e9e6130" providerId="ADAL" clId="{6F144997-F1B8-4EFD-BCCC-10E9702EDA47}" dt="2021-01-30T15:11:50.250" v="1330" actId="47"/>
        <pc:sldMkLst>
          <pc:docMk/>
          <pc:sldMk cId="2867181642" sldId="302"/>
        </pc:sldMkLst>
        <pc:spChg chg="mod">
          <ac:chgData name="John Julian" userId="29300715-b10e-48a2-887f-b7fa4e9e6130" providerId="ADAL" clId="{6F144997-F1B8-4EFD-BCCC-10E9702EDA47}" dt="2021-01-30T15:11:04.625" v="1320" actId="20577"/>
          <ac:spMkLst>
            <pc:docMk/>
            <pc:sldMk cId="2867181642" sldId="302"/>
            <ac:spMk id="2" creationId="{6B6DBD40-9B9E-40B1-8B55-634EA4B23CDC}"/>
          </ac:spMkLst>
        </pc:spChg>
        <pc:spChg chg="mod">
          <ac:chgData name="John Julian" userId="29300715-b10e-48a2-887f-b7fa4e9e6130" providerId="ADAL" clId="{6F144997-F1B8-4EFD-BCCC-10E9702EDA47}" dt="2021-01-30T15:11:38.304" v="1328" actId="20577"/>
          <ac:spMkLst>
            <pc:docMk/>
            <pc:sldMk cId="2867181642" sldId="302"/>
            <ac:spMk id="3" creationId="{59AC6225-0D94-4493-A0C0-6FE849E8D17A}"/>
          </ac:spMkLst>
        </pc:spChg>
      </pc:sldChg>
      <pc:sldChg chg="modSp add mod">
        <pc:chgData name="John Julian" userId="29300715-b10e-48a2-887f-b7fa4e9e6130" providerId="ADAL" clId="{6F144997-F1B8-4EFD-BCCC-10E9702EDA47}" dt="2021-01-30T16:52:45.741" v="2768"/>
        <pc:sldMkLst>
          <pc:docMk/>
          <pc:sldMk cId="4224232681" sldId="303"/>
        </pc:sldMkLst>
        <pc:spChg chg="mod">
          <ac:chgData name="John Julian" userId="29300715-b10e-48a2-887f-b7fa4e9e6130" providerId="ADAL" clId="{6F144997-F1B8-4EFD-BCCC-10E9702EDA47}" dt="2021-01-30T16:52:45.741" v="2768"/>
          <ac:spMkLst>
            <pc:docMk/>
            <pc:sldMk cId="4224232681" sldId="303"/>
            <ac:spMk id="2" creationId="{CE85CC95-1FBA-4878-92B1-98EB9E5AE1C7}"/>
          </ac:spMkLst>
        </pc:spChg>
        <pc:spChg chg="mod">
          <ac:chgData name="John Julian" userId="29300715-b10e-48a2-887f-b7fa4e9e6130" providerId="ADAL" clId="{6F144997-F1B8-4EFD-BCCC-10E9702EDA47}" dt="2021-01-30T16:18:47.757" v="1864" actId="20577"/>
          <ac:spMkLst>
            <pc:docMk/>
            <pc:sldMk cId="4224232681" sldId="303"/>
            <ac:spMk id="3" creationId="{307FC74E-70FF-47F2-A1DA-D979E65F1060}"/>
          </ac:spMkLst>
        </pc:spChg>
      </pc:sldChg>
      <pc:sldChg chg="modSp add mod">
        <pc:chgData name="John Julian" userId="29300715-b10e-48a2-887f-b7fa4e9e6130" providerId="ADAL" clId="{6F144997-F1B8-4EFD-BCCC-10E9702EDA47}" dt="2021-01-30T16:52:45.741" v="2768"/>
        <pc:sldMkLst>
          <pc:docMk/>
          <pc:sldMk cId="1067140184" sldId="304"/>
        </pc:sldMkLst>
        <pc:spChg chg="mod">
          <ac:chgData name="John Julian" userId="29300715-b10e-48a2-887f-b7fa4e9e6130" providerId="ADAL" clId="{6F144997-F1B8-4EFD-BCCC-10E9702EDA47}" dt="2021-01-30T16:52:45.741" v="2768"/>
          <ac:spMkLst>
            <pc:docMk/>
            <pc:sldMk cId="1067140184" sldId="304"/>
            <ac:spMk id="2" creationId="{00D2B9A7-C81E-4431-90A3-227932519E7D}"/>
          </ac:spMkLst>
        </pc:spChg>
        <pc:spChg chg="mod">
          <ac:chgData name="John Julian" userId="29300715-b10e-48a2-887f-b7fa4e9e6130" providerId="ADAL" clId="{6F144997-F1B8-4EFD-BCCC-10E9702EDA47}" dt="2021-01-30T16:17:13.150" v="1725" actId="20577"/>
          <ac:spMkLst>
            <pc:docMk/>
            <pc:sldMk cId="1067140184" sldId="304"/>
            <ac:spMk id="3" creationId="{02127EB9-B75A-4780-92CC-CD75B0AAF377}"/>
          </ac:spMkLst>
        </pc:spChg>
      </pc:sldChg>
      <pc:sldChg chg="modSp add mod">
        <pc:chgData name="John Julian" userId="29300715-b10e-48a2-887f-b7fa4e9e6130" providerId="ADAL" clId="{6F144997-F1B8-4EFD-BCCC-10E9702EDA47}" dt="2021-01-30T16:52:45.741" v="2768"/>
        <pc:sldMkLst>
          <pc:docMk/>
          <pc:sldMk cId="887551693" sldId="305"/>
        </pc:sldMkLst>
        <pc:spChg chg="mod">
          <ac:chgData name="John Julian" userId="29300715-b10e-48a2-887f-b7fa4e9e6130" providerId="ADAL" clId="{6F144997-F1B8-4EFD-BCCC-10E9702EDA47}" dt="2021-01-30T16:52:45.741" v="2768"/>
          <ac:spMkLst>
            <pc:docMk/>
            <pc:sldMk cId="887551693" sldId="305"/>
            <ac:spMk id="2" creationId="{CE85CC95-1FBA-4878-92B1-98EB9E5AE1C7}"/>
          </ac:spMkLst>
        </pc:spChg>
        <pc:spChg chg="mod">
          <ac:chgData name="John Julian" userId="29300715-b10e-48a2-887f-b7fa4e9e6130" providerId="ADAL" clId="{6F144997-F1B8-4EFD-BCCC-10E9702EDA47}" dt="2021-01-30T16:29:51.640" v="2219" actId="122"/>
          <ac:spMkLst>
            <pc:docMk/>
            <pc:sldMk cId="887551693" sldId="305"/>
            <ac:spMk id="3" creationId="{307FC74E-70FF-47F2-A1DA-D979E65F1060}"/>
          </ac:spMkLst>
        </pc:spChg>
      </pc:sldChg>
      <pc:sldChg chg="modSp add mod">
        <pc:chgData name="John Julian" userId="29300715-b10e-48a2-887f-b7fa4e9e6130" providerId="ADAL" clId="{6F144997-F1B8-4EFD-BCCC-10E9702EDA47}" dt="2021-01-30T16:52:45.741" v="2768"/>
        <pc:sldMkLst>
          <pc:docMk/>
          <pc:sldMk cId="3445940048" sldId="306"/>
        </pc:sldMkLst>
        <pc:spChg chg="mod">
          <ac:chgData name="John Julian" userId="29300715-b10e-48a2-887f-b7fa4e9e6130" providerId="ADAL" clId="{6F144997-F1B8-4EFD-BCCC-10E9702EDA47}" dt="2021-01-30T16:52:45.741" v="2768"/>
          <ac:spMkLst>
            <pc:docMk/>
            <pc:sldMk cId="3445940048" sldId="306"/>
            <ac:spMk id="2" creationId="{CE85CC95-1FBA-4878-92B1-98EB9E5AE1C7}"/>
          </ac:spMkLst>
        </pc:spChg>
        <pc:spChg chg="mod">
          <ac:chgData name="John Julian" userId="29300715-b10e-48a2-887f-b7fa4e9e6130" providerId="ADAL" clId="{6F144997-F1B8-4EFD-BCCC-10E9702EDA47}" dt="2021-01-30T16:39:32.626" v="2537" actId="27636"/>
          <ac:spMkLst>
            <pc:docMk/>
            <pc:sldMk cId="3445940048" sldId="306"/>
            <ac:spMk id="3" creationId="{307FC74E-70FF-47F2-A1DA-D979E65F1060}"/>
          </ac:spMkLst>
        </pc:spChg>
      </pc:sldChg>
      <pc:sldChg chg="modSp add mod">
        <pc:chgData name="John Julian" userId="29300715-b10e-48a2-887f-b7fa4e9e6130" providerId="ADAL" clId="{6F144997-F1B8-4EFD-BCCC-10E9702EDA47}" dt="2021-01-30T16:52:45.741" v="2768"/>
        <pc:sldMkLst>
          <pc:docMk/>
          <pc:sldMk cId="2206073130" sldId="307"/>
        </pc:sldMkLst>
        <pc:spChg chg="mod">
          <ac:chgData name="John Julian" userId="29300715-b10e-48a2-887f-b7fa4e9e6130" providerId="ADAL" clId="{6F144997-F1B8-4EFD-BCCC-10E9702EDA47}" dt="2021-01-30T16:52:45.741" v="2768"/>
          <ac:spMkLst>
            <pc:docMk/>
            <pc:sldMk cId="2206073130" sldId="307"/>
            <ac:spMk id="2" creationId="{CE85CC95-1FBA-4878-92B1-98EB9E5AE1C7}"/>
          </ac:spMkLst>
        </pc:spChg>
        <pc:spChg chg="mod">
          <ac:chgData name="John Julian" userId="29300715-b10e-48a2-887f-b7fa4e9e6130" providerId="ADAL" clId="{6F144997-F1B8-4EFD-BCCC-10E9702EDA47}" dt="2021-01-30T16:41:25.185" v="2561" actId="207"/>
          <ac:spMkLst>
            <pc:docMk/>
            <pc:sldMk cId="2206073130" sldId="307"/>
            <ac:spMk id="3" creationId="{307FC74E-70FF-47F2-A1DA-D979E65F1060}"/>
          </ac:spMkLst>
        </pc:spChg>
      </pc:sldChg>
      <pc:sldChg chg="add del">
        <pc:chgData name="John Julian" userId="29300715-b10e-48a2-887f-b7fa4e9e6130" providerId="ADAL" clId="{6F144997-F1B8-4EFD-BCCC-10E9702EDA47}" dt="2021-01-30T16:40:09.354" v="2554"/>
        <pc:sldMkLst>
          <pc:docMk/>
          <pc:sldMk cId="1531640440" sldId="308"/>
        </pc:sldMkLst>
      </pc:sldChg>
      <pc:sldChg chg="modSp add mod">
        <pc:chgData name="John Julian" userId="29300715-b10e-48a2-887f-b7fa4e9e6130" providerId="ADAL" clId="{6F144997-F1B8-4EFD-BCCC-10E9702EDA47}" dt="2021-01-30T16:52:45.741" v="2768"/>
        <pc:sldMkLst>
          <pc:docMk/>
          <pc:sldMk cId="4174497928" sldId="308"/>
        </pc:sldMkLst>
        <pc:spChg chg="mod">
          <ac:chgData name="John Julian" userId="29300715-b10e-48a2-887f-b7fa4e9e6130" providerId="ADAL" clId="{6F144997-F1B8-4EFD-BCCC-10E9702EDA47}" dt="2021-01-30T16:52:45.741" v="2768"/>
          <ac:spMkLst>
            <pc:docMk/>
            <pc:sldMk cId="4174497928" sldId="308"/>
            <ac:spMk id="2" creationId="{CE85CC95-1FBA-4878-92B1-98EB9E5AE1C7}"/>
          </ac:spMkLst>
        </pc:spChg>
        <pc:spChg chg="mod">
          <ac:chgData name="John Julian" userId="29300715-b10e-48a2-887f-b7fa4e9e6130" providerId="ADAL" clId="{6F144997-F1B8-4EFD-BCCC-10E9702EDA47}" dt="2021-01-30T16:49:33.144" v="2673"/>
          <ac:spMkLst>
            <pc:docMk/>
            <pc:sldMk cId="4174497928" sldId="308"/>
            <ac:spMk id="3" creationId="{307FC74E-70FF-47F2-A1DA-D979E65F1060}"/>
          </ac:spMkLst>
        </pc:spChg>
      </pc:sldChg>
      <pc:sldChg chg="modSp add mod">
        <pc:chgData name="John Julian" userId="29300715-b10e-48a2-887f-b7fa4e9e6130" providerId="ADAL" clId="{6F144997-F1B8-4EFD-BCCC-10E9702EDA47}" dt="2021-01-30T16:52:58.076" v="2770" actId="20577"/>
        <pc:sldMkLst>
          <pc:docMk/>
          <pc:sldMk cId="3065525337" sldId="309"/>
        </pc:sldMkLst>
        <pc:spChg chg="mod">
          <ac:chgData name="John Julian" userId="29300715-b10e-48a2-887f-b7fa4e9e6130" providerId="ADAL" clId="{6F144997-F1B8-4EFD-BCCC-10E9702EDA47}" dt="2021-01-30T16:52:45.741" v="2768"/>
          <ac:spMkLst>
            <pc:docMk/>
            <pc:sldMk cId="3065525337" sldId="309"/>
            <ac:spMk id="2" creationId="{CE85CC95-1FBA-4878-92B1-98EB9E5AE1C7}"/>
          </ac:spMkLst>
        </pc:spChg>
        <pc:spChg chg="mod">
          <ac:chgData name="John Julian" userId="29300715-b10e-48a2-887f-b7fa4e9e6130" providerId="ADAL" clId="{6F144997-F1B8-4EFD-BCCC-10E9702EDA47}" dt="2021-01-30T16:52:58.076" v="2770" actId="20577"/>
          <ac:spMkLst>
            <pc:docMk/>
            <pc:sldMk cId="3065525337" sldId="309"/>
            <ac:spMk id="3" creationId="{307FC74E-70FF-47F2-A1DA-D979E65F1060}"/>
          </ac:spMkLst>
        </pc:spChg>
      </pc:sldChg>
      <pc:sldChg chg="modSp add mod">
        <pc:chgData name="John Julian" userId="29300715-b10e-48a2-887f-b7fa4e9e6130" providerId="ADAL" clId="{6F144997-F1B8-4EFD-BCCC-10E9702EDA47}" dt="2021-01-30T16:53:08.147" v="2775" actId="20577"/>
        <pc:sldMkLst>
          <pc:docMk/>
          <pc:sldMk cId="2367313345" sldId="310"/>
        </pc:sldMkLst>
        <pc:spChg chg="mod">
          <ac:chgData name="John Julian" userId="29300715-b10e-48a2-887f-b7fa4e9e6130" providerId="ADAL" clId="{6F144997-F1B8-4EFD-BCCC-10E9702EDA47}" dt="2021-01-30T16:52:45.741" v="2768"/>
          <ac:spMkLst>
            <pc:docMk/>
            <pc:sldMk cId="2367313345" sldId="310"/>
            <ac:spMk id="2" creationId="{CE85CC95-1FBA-4878-92B1-98EB9E5AE1C7}"/>
          </ac:spMkLst>
        </pc:spChg>
        <pc:spChg chg="mod">
          <ac:chgData name="John Julian" userId="29300715-b10e-48a2-887f-b7fa4e9e6130" providerId="ADAL" clId="{6F144997-F1B8-4EFD-BCCC-10E9702EDA47}" dt="2021-01-30T16:53:08.147" v="2775" actId="20577"/>
          <ac:spMkLst>
            <pc:docMk/>
            <pc:sldMk cId="2367313345" sldId="310"/>
            <ac:spMk id="3" creationId="{307FC74E-70FF-47F2-A1DA-D979E65F1060}"/>
          </ac:spMkLst>
        </pc:spChg>
      </pc:sldChg>
      <pc:sldChg chg="modSp new mod">
        <pc:chgData name="John Julian" userId="29300715-b10e-48a2-887f-b7fa4e9e6130" providerId="ADAL" clId="{6F144997-F1B8-4EFD-BCCC-10E9702EDA47}" dt="2021-01-30T17:25:56.755" v="4116" actId="20577"/>
        <pc:sldMkLst>
          <pc:docMk/>
          <pc:sldMk cId="1479191428" sldId="311"/>
        </pc:sldMkLst>
        <pc:spChg chg="mod">
          <ac:chgData name="John Julian" userId="29300715-b10e-48a2-887f-b7fa4e9e6130" providerId="ADAL" clId="{6F144997-F1B8-4EFD-BCCC-10E9702EDA47}" dt="2021-01-30T17:25:56.755" v="4116" actId="20577"/>
          <ac:spMkLst>
            <pc:docMk/>
            <pc:sldMk cId="1479191428" sldId="311"/>
            <ac:spMk id="2" creationId="{2BCAE991-A633-4CA7-B0D7-E65F54C5EE67}"/>
          </ac:spMkLst>
        </pc:spChg>
        <pc:spChg chg="mod">
          <ac:chgData name="John Julian" userId="29300715-b10e-48a2-887f-b7fa4e9e6130" providerId="ADAL" clId="{6F144997-F1B8-4EFD-BCCC-10E9702EDA47}" dt="2021-01-30T17:25:46.026" v="4105" actId="20577"/>
          <ac:spMkLst>
            <pc:docMk/>
            <pc:sldMk cId="1479191428" sldId="311"/>
            <ac:spMk id="3" creationId="{0AE6F3EB-099C-4B34-98CF-971AFB8FDD1C}"/>
          </ac:spMkLst>
        </pc:spChg>
      </pc:sldChg>
      <pc:sldChg chg="modSp new mod">
        <pc:chgData name="John Julian" userId="29300715-b10e-48a2-887f-b7fa4e9e6130" providerId="ADAL" clId="{6F144997-F1B8-4EFD-BCCC-10E9702EDA47}" dt="2021-01-30T17:23:54.208" v="4013" actId="27636"/>
        <pc:sldMkLst>
          <pc:docMk/>
          <pc:sldMk cId="3293601469" sldId="312"/>
        </pc:sldMkLst>
        <pc:spChg chg="mod">
          <ac:chgData name="John Julian" userId="29300715-b10e-48a2-887f-b7fa4e9e6130" providerId="ADAL" clId="{6F144997-F1B8-4EFD-BCCC-10E9702EDA47}" dt="2021-01-30T16:57:07.651" v="2892" actId="20577"/>
          <ac:spMkLst>
            <pc:docMk/>
            <pc:sldMk cId="3293601469" sldId="312"/>
            <ac:spMk id="2" creationId="{795C25F2-0206-43A4-8A02-437B6EF8699C}"/>
          </ac:spMkLst>
        </pc:spChg>
        <pc:spChg chg="mod">
          <ac:chgData name="John Julian" userId="29300715-b10e-48a2-887f-b7fa4e9e6130" providerId="ADAL" clId="{6F144997-F1B8-4EFD-BCCC-10E9702EDA47}" dt="2021-01-30T17:23:54.208" v="4013" actId="27636"/>
          <ac:spMkLst>
            <pc:docMk/>
            <pc:sldMk cId="3293601469" sldId="312"/>
            <ac:spMk id="3" creationId="{965C7A57-245C-490C-87B3-A16CD4672E0A}"/>
          </ac:spMkLst>
        </pc:spChg>
      </pc:sldChg>
      <pc:sldChg chg="new del">
        <pc:chgData name="John Julian" userId="29300715-b10e-48a2-887f-b7fa4e9e6130" providerId="ADAL" clId="{6F144997-F1B8-4EFD-BCCC-10E9702EDA47}" dt="2021-01-30T17:27:19.226" v="4159" actId="47"/>
        <pc:sldMkLst>
          <pc:docMk/>
          <pc:sldMk cId="1355404647" sldId="313"/>
        </pc:sldMkLst>
      </pc:sldChg>
      <pc:sldChg chg="modSp new mod">
        <pc:chgData name="John Julian" userId="29300715-b10e-48a2-887f-b7fa4e9e6130" providerId="ADAL" clId="{6F144997-F1B8-4EFD-BCCC-10E9702EDA47}" dt="2021-01-30T17:36:12.558" v="4738" actId="20577"/>
        <pc:sldMkLst>
          <pc:docMk/>
          <pc:sldMk cId="3210508159" sldId="313"/>
        </pc:sldMkLst>
        <pc:spChg chg="mod">
          <ac:chgData name="John Julian" userId="29300715-b10e-48a2-887f-b7fa4e9e6130" providerId="ADAL" clId="{6F144997-F1B8-4EFD-BCCC-10E9702EDA47}" dt="2021-01-30T17:27:31.682" v="4200" actId="20577"/>
          <ac:spMkLst>
            <pc:docMk/>
            <pc:sldMk cId="3210508159" sldId="313"/>
            <ac:spMk id="2" creationId="{AAB55DAC-E6D7-4813-ACAA-7D5720DB54A3}"/>
          </ac:spMkLst>
        </pc:spChg>
        <pc:spChg chg="mod">
          <ac:chgData name="John Julian" userId="29300715-b10e-48a2-887f-b7fa4e9e6130" providerId="ADAL" clId="{6F144997-F1B8-4EFD-BCCC-10E9702EDA47}" dt="2021-01-30T17:36:12.558" v="4738" actId="20577"/>
          <ac:spMkLst>
            <pc:docMk/>
            <pc:sldMk cId="3210508159" sldId="313"/>
            <ac:spMk id="3" creationId="{B02D675F-3692-479B-BB95-0EE3EB944277}"/>
          </ac:spMkLst>
        </pc:spChg>
      </pc:sldChg>
      <pc:sldChg chg="modSp new mod">
        <pc:chgData name="John Julian" userId="29300715-b10e-48a2-887f-b7fa4e9e6130" providerId="ADAL" clId="{6F144997-F1B8-4EFD-BCCC-10E9702EDA47}" dt="2021-01-30T18:56:29.515" v="4823" actId="20577"/>
        <pc:sldMkLst>
          <pc:docMk/>
          <pc:sldMk cId="1978336704" sldId="314"/>
        </pc:sldMkLst>
        <pc:spChg chg="mod">
          <ac:chgData name="John Julian" userId="29300715-b10e-48a2-887f-b7fa4e9e6130" providerId="ADAL" clId="{6F144997-F1B8-4EFD-BCCC-10E9702EDA47}" dt="2021-01-30T18:56:07.374" v="4799" actId="20577"/>
          <ac:spMkLst>
            <pc:docMk/>
            <pc:sldMk cId="1978336704" sldId="314"/>
            <ac:spMk id="2" creationId="{75E44395-15DE-4630-A8CE-7BDCEFD4D447}"/>
          </ac:spMkLst>
        </pc:spChg>
        <pc:spChg chg="mod">
          <ac:chgData name="John Julian" userId="29300715-b10e-48a2-887f-b7fa4e9e6130" providerId="ADAL" clId="{6F144997-F1B8-4EFD-BCCC-10E9702EDA47}" dt="2021-01-30T18:56:29.515" v="4823" actId="20577"/>
          <ac:spMkLst>
            <pc:docMk/>
            <pc:sldMk cId="1978336704" sldId="314"/>
            <ac:spMk id="3" creationId="{7AE8A48F-CF28-44DD-BBD0-0C3EE0D6E1D8}"/>
          </ac:spMkLst>
        </pc:spChg>
      </pc:sldChg>
      <pc:sldChg chg="modSp new del mod">
        <pc:chgData name="John Julian" userId="29300715-b10e-48a2-887f-b7fa4e9e6130" providerId="ADAL" clId="{6F144997-F1B8-4EFD-BCCC-10E9702EDA47}" dt="2021-01-30T19:07:06.070" v="4840" actId="47"/>
        <pc:sldMkLst>
          <pc:docMk/>
          <pc:sldMk cId="912515785" sldId="315"/>
        </pc:sldMkLst>
        <pc:spChg chg="mod">
          <ac:chgData name="John Julian" userId="29300715-b10e-48a2-887f-b7fa4e9e6130" providerId="ADAL" clId="{6F144997-F1B8-4EFD-BCCC-10E9702EDA47}" dt="2021-01-30T19:06:43.341" v="4836" actId="120"/>
          <ac:spMkLst>
            <pc:docMk/>
            <pc:sldMk cId="912515785" sldId="315"/>
            <ac:spMk id="2" creationId="{51276DF7-7859-44F9-B7A0-7FF6C242197D}"/>
          </ac:spMkLst>
        </pc:spChg>
      </pc:sldChg>
      <pc:sldChg chg="modSp new mod">
        <pc:chgData name="John Julian" userId="29300715-b10e-48a2-887f-b7fa4e9e6130" providerId="ADAL" clId="{6F144997-F1B8-4EFD-BCCC-10E9702EDA47}" dt="2021-01-30T19:29:42.281" v="5435" actId="20577"/>
        <pc:sldMkLst>
          <pc:docMk/>
          <pc:sldMk cId="498423484" sldId="316"/>
        </pc:sldMkLst>
        <pc:spChg chg="mod">
          <ac:chgData name="John Julian" userId="29300715-b10e-48a2-887f-b7fa4e9e6130" providerId="ADAL" clId="{6F144997-F1B8-4EFD-BCCC-10E9702EDA47}" dt="2021-01-30T19:20:53.458" v="5289" actId="20577"/>
          <ac:spMkLst>
            <pc:docMk/>
            <pc:sldMk cId="498423484" sldId="316"/>
            <ac:spMk id="2" creationId="{C38D6981-F8DB-4279-8113-2A7C1456BC83}"/>
          </ac:spMkLst>
        </pc:spChg>
        <pc:spChg chg="mod">
          <ac:chgData name="John Julian" userId="29300715-b10e-48a2-887f-b7fa4e9e6130" providerId="ADAL" clId="{6F144997-F1B8-4EFD-BCCC-10E9702EDA47}" dt="2021-01-30T19:29:29.259" v="5424" actId="207"/>
          <ac:spMkLst>
            <pc:docMk/>
            <pc:sldMk cId="498423484" sldId="316"/>
            <ac:spMk id="3" creationId="{2E157812-3AC4-4A93-97A0-48D668F27441}"/>
          </ac:spMkLst>
        </pc:spChg>
        <pc:spChg chg="mod">
          <ac:chgData name="John Julian" userId="29300715-b10e-48a2-887f-b7fa4e9e6130" providerId="ADAL" clId="{6F144997-F1B8-4EFD-BCCC-10E9702EDA47}" dt="2021-01-30T19:29:42.281" v="5435" actId="20577"/>
          <ac:spMkLst>
            <pc:docMk/>
            <pc:sldMk cId="498423484" sldId="316"/>
            <ac:spMk id="4" creationId="{DBC1C537-53DD-41A5-BAB7-B4EB2E067CDE}"/>
          </ac:spMkLst>
        </pc:spChg>
      </pc:sldChg>
      <pc:sldChg chg="modSp new mod">
        <pc:chgData name="John Julian" userId="29300715-b10e-48a2-887f-b7fa4e9e6130" providerId="ADAL" clId="{6F144997-F1B8-4EFD-BCCC-10E9702EDA47}" dt="2021-01-30T19:31:59.423" v="5523" actId="20577"/>
        <pc:sldMkLst>
          <pc:docMk/>
          <pc:sldMk cId="3220042673" sldId="317"/>
        </pc:sldMkLst>
        <pc:spChg chg="mod">
          <ac:chgData name="John Julian" userId="29300715-b10e-48a2-887f-b7fa4e9e6130" providerId="ADAL" clId="{6F144997-F1B8-4EFD-BCCC-10E9702EDA47}" dt="2021-01-30T19:31:40.303" v="5483" actId="20577"/>
          <ac:spMkLst>
            <pc:docMk/>
            <pc:sldMk cId="3220042673" sldId="317"/>
            <ac:spMk id="2" creationId="{ECA71C20-5B60-4D6A-AC33-47DBAC568778}"/>
          </ac:spMkLst>
        </pc:spChg>
        <pc:spChg chg="mod">
          <ac:chgData name="John Julian" userId="29300715-b10e-48a2-887f-b7fa4e9e6130" providerId="ADAL" clId="{6F144997-F1B8-4EFD-BCCC-10E9702EDA47}" dt="2021-01-30T19:31:59.423" v="5523" actId="20577"/>
          <ac:spMkLst>
            <pc:docMk/>
            <pc:sldMk cId="3220042673" sldId="317"/>
            <ac:spMk id="3" creationId="{A1F2DAD9-4BE7-493D-B47D-9441CD425290}"/>
          </ac:spMkLst>
        </pc:spChg>
      </pc:sldChg>
      <pc:sldChg chg="modSp new mod">
        <pc:chgData name="John Julian" userId="29300715-b10e-48a2-887f-b7fa4e9e6130" providerId="ADAL" clId="{6F144997-F1B8-4EFD-BCCC-10E9702EDA47}" dt="2021-01-30T19:34:04.059" v="5684" actId="20577"/>
        <pc:sldMkLst>
          <pc:docMk/>
          <pc:sldMk cId="1536624832" sldId="318"/>
        </pc:sldMkLst>
        <pc:spChg chg="mod">
          <ac:chgData name="John Julian" userId="29300715-b10e-48a2-887f-b7fa4e9e6130" providerId="ADAL" clId="{6F144997-F1B8-4EFD-BCCC-10E9702EDA47}" dt="2021-01-30T19:32:20.860" v="5533" actId="20577"/>
          <ac:spMkLst>
            <pc:docMk/>
            <pc:sldMk cId="1536624832" sldId="318"/>
            <ac:spMk id="2" creationId="{A0065B49-CA41-4C86-A8BD-8073297B6E13}"/>
          </ac:spMkLst>
        </pc:spChg>
        <pc:spChg chg="mod">
          <ac:chgData name="John Julian" userId="29300715-b10e-48a2-887f-b7fa4e9e6130" providerId="ADAL" clId="{6F144997-F1B8-4EFD-BCCC-10E9702EDA47}" dt="2021-01-30T19:34:04.059" v="5684" actId="20577"/>
          <ac:spMkLst>
            <pc:docMk/>
            <pc:sldMk cId="1536624832" sldId="318"/>
            <ac:spMk id="3" creationId="{C0886D92-155A-4348-A0E2-9D8B7190245D}"/>
          </ac:spMkLst>
        </pc:spChg>
      </pc:sldChg>
    </pc:docChg>
  </pc:docChgLst>
  <pc:docChgLst>
    <pc:chgData name="John Julian" userId="29300715-b10e-48a2-887f-b7fa4e9e6130" providerId="ADAL" clId="{4375DA3F-2C4E-4094-9623-9609EB10C07A}"/>
    <pc:docChg chg="undo custSel addSld delSld modSld">
      <pc:chgData name="John Julian" userId="29300715-b10e-48a2-887f-b7fa4e9e6130" providerId="ADAL" clId="{4375DA3F-2C4E-4094-9623-9609EB10C07A}" dt="2021-01-31T00:03:40.867" v="4086" actId="20577"/>
      <pc:docMkLst>
        <pc:docMk/>
      </pc:docMkLst>
      <pc:sldChg chg="modSp modAnim">
        <pc:chgData name="John Julian" userId="29300715-b10e-48a2-887f-b7fa4e9e6130" providerId="ADAL" clId="{4375DA3F-2C4E-4094-9623-9609EB10C07A}" dt="2021-01-30T23:57:12.283" v="4067"/>
        <pc:sldMkLst>
          <pc:docMk/>
          <pc:sldMk cId="2237785896" sldId="260"/>
        </pc:sldMkLst>
        <pc:spChg chg="mod">
          <ac:chgData name="John Julian" userId="29300715-b10e-48a2-887f-b7fa4e9e6130" providerId="ADAL" clId="{4375DA3F-2C4E-4094-9623-9609EB10C07A}" dt="2021-01-30T23:57:02.623" v="4066" actId="20577"/>
          <ac:spMkLst>
            <pc:docMk/>
            <pc:sldMk cId="2237785896" sldId="260"/>
            <ac:spMk id="3" creationId="{46C64925-DF55-44E7-A221-2B5E1358BF26}"/>
          </ac:spMkLst>
        </pc:spChg>
      </pc:sldChg>
      <pc:sldChg chg="add">
        <pc:chgData name="John Julian" userId="29300715-b10e-48a2-887f-b7fa4e9e6130" providerId="ADAL" clId="{4375DA3F-2C4E-4094-9623-9609EB10C07A}" dt="2021-01-30T21:24:04.913" v="690"/>
        <pc:sldMkLst>
          <pc:docMk/>
          <pc:sldMk cId="1760618256" sldId="262"/>
        </pc:sldMkLst>
      </pc:sldChg>
      <pc:sldChg chg="add modAnim">
        <pc:chgData name="John Julian" userId="29300715-b10e-48a2-887f-b7fa4e9e6130" providerId="ADAL" clId="{4375DA3F-2C4E-4094-9623-9609EB10C07A}" dt="2021-01-30T23:53:34.791" v="4009"/>
        <pc:sldMkLst>
          <pc:docMk/>
          <pc:sldMk cId="1346852559" sldId="269"/>
        </pc:sldMkLst>
      </pc:sldChg>
      <pc:sldChg chg="modSp add mod modAnim">
        <pc:chgData name="John Julian" userId="29300715-b10e-48a2-887f-b7fa4e9e6130" providerId="ADAL" clId="{4375DA3F-2C4E-4094-9623-9609EB10C07A}" dt="2021-01-30T23:12:11.201" v="3701" actId="20577"/>
        <pc:sldMkLst>
          <pc:docMk/>
          <pc:sldMk cId="3695937494" sldId="276"/>
        </pc:sldMkLst>
        <pc:spChg chg="mod">
          <ac:chgData name="John Julian" userId="29300715-b10e-48a2-887f-b7fa4e9e6130" providerId="ADAL" clId="{4375DA3F-2C4E-4094-9623-9609EB10C07A}" dt="2021-01-30T23:12:11.201" v="3701" actId="20577"/>
          <ac:spMkLst>
            <pc:docMk/>
            <pc:sldMk cId="3695937494" sldId="276"/>
            <ac:spMk id="2" creationId="{4D58ECB6-50BF-4635-9B98-F37A433176D8}"/>
          </ac:spMkLst>
        </pc:spChg>
        <pc:spChg chg="mod">
          <ac:chgData name="John Julian" userId="29300715-b10e-48a2-887f-b7fa4e9e6130" providerId="ADAL" clId="{4375DA3F-2C4E-4094-9623-9609EB10C07A}" dt="2021-01-30T23:11:10.564" v="3645" actId="255"/>
          <ac:spMkLst>
            <pc:docMk/>
            <pc:sldMk cId="3695937494" sldId="276"/>
            <ac:spMk id="3" creationId="{E75F3948-CF01-4C7D-85A6-26B05B417305}"/>
          </ac:spMkLst>
        </pc:spChg>
      </pc:sldChg>
      <pc:sldChg chg="modSp add del mod modAnim">
        <pc:chgData name="John Julian" userId="29300715-b10e-48a2-887f-b7fa4e9e6130" providerId="ADAL" clId="{4375DA3F-2C4E-4094-9623-9609EB10C07A}" dt="2021-01-30T23:52:31.226" v="4003" actId="47"/>
        <pc:sldMkLst>
          <pc:docMk/>
          <pc:sldMk cId="3048665173" sldId="278"/>
        </pc:sldMkLst>
        <pc:spChg chg="mod">
          <ac:chgData name="John Julian" userId="29300715-b10e-48a2-887f-b7fa4e9e6130" providerId="ADAL" clId="{4375DA3F-2C4E-4094-9623-9609EB10C07A}" dt="2021-01-30T21:15:54.052" v="363" actId="27636"/>
          <ac:spMkLst>
            <pc:docMk/>
            <pc:sldMk cId="3048665173" sldId="278"/>
            <ac:spMk id="3" creationId="{D17E025C-C9D5-495B-99DD-2957D55DDF4F}"/>
          </ac:spMkLst>
        </pc:spChg>
        <pc:spChg chg="mod">
          <ac:chgData name="John Julian" userId="29300715-b10e-48a2-887f-b7fa4e9e6130" providerId="ADAL" clId="{4375DA3F-2C4E-4094-9623-9609EB10C07A}" dt="2021-01-30T21:15:54.025" v="362" actId="27636"/>
          <ac:spMkLst>
            <pc:docMk/>
            <pc:sldMk cId="3048665173" sldId="278"/>
            <ac:spMk id="4" creationId="{0B9FF304-FEE2-4FC3-B5B6-2C6A55227188}"/>
          </ac:spMkLst>
        </pc:spChg>
      </pc:sldChg>
      <pc:sldChg chg="modAnim">
        <pc:chgData name="John Julian" userId="29300715-b10e-48a2-887f-b7fa4e9e6130" providerId="ADAL" clId="{4375DA3F-2C4E-4094-9623-9609EB10C07A}" dt="2021-01-30T23:58:16.845" v="4069"/>
        <pc:sldMkLst>
          <pc:docMk/>
          <pc:sldMk cId="4143576332" sldId="281"/>
        </pc:sldMkLst>
      </pc:sldChg>
      <pc:sldChg chg="modAnim">
        <pc:chgData name="John Julian" userId="29300715-b10e-48a2-887f-b7fa4e9e6130" providerId="ADAL" clId="{4375DA3F-2C4E-4094-9623-9609EB10C07A}" dt="2021-01-30T23:43:00.198" v="3882"/>
        <pc:sldMkLst>
          <pc:docMk/>
          <pc:sldMk cId="1788937066" sldId="289"/>
        </pc:sldMkLst>
      </pc:sldChg>
      <pc:sldChg chg="modAnim">
        <pc:chgData name="John Julian" userId="29300715-b10e-48a2-887f-b7fa4e9e6130" providerId="ADAL" clId="{4375DA3F-2C4E-4094-9623-9609EB10C07A}" dt="2021-01-30T23:43:16.758" v="3883"/>
        <pc:sldMkLst>
          <pc:docMk/>
          <pc:sldMk cId="4141288111" sldId="291"/>
        </pc:sldMkLst>
      </pc:sldChg>
      <pc:sldChg chg="modAnim">
        <pc:chgData name="John Julian" userId="29300715-b10e-48a2-887f-b7fa4e9e6130" providerId="ADAL" clId="{4375DA3F-2C4E-4094-9623-9609EB10C07A}" dt="2021-01-30T23:43:38.163" v="3886"/>
        <pc:sldMkLst>
          <pc:docMk/>
          <pc:sldMk cId="2038316121" sldId="295"/>
        </pc:sldMkLst>
      </pc:sldChg>
      <pc:sldChg chg="modAnim">
        <pc:chgData name="John Julian" userId="29300715-b10e-48a2-887f-b7fa4e9e6130" providerId="ADAL" clId="{4375DA3F-2C4E-4094-9623-9609EB10C07A}" dt="2021-01-30T23:44:43.589" v="3889"/>
        <pc:sldMkLst>
          <pc:docMk/>
          <pc:sldMk cId="2036722020" sldId="298"/>
        </pc:sldMkLst>
      </pc:sldChg>
      <pc:sldChg chg="modAnim">
        <pc:chgData name="John Julian" userId="29300715-b10e-48a2-887f-b7fa4e9e6130" providerId="ADAL" clId="{4375DA3F-2C4E-4094-9623-9609EB10C07A}" dt="2021-01-30T23:45:16.851" v="3891"/>
        <pc:sldMkLst>
          <pc:docMk/>
          <pc:sldMk cId="475431569" sldId="300"/>
        </pc:sldMkLst>
      </pc:sldChg>
      <pc:sldChg chg="modSp mod">
        <pc:chgData name="John Julian" userId="29300715-b10e-48a2-887f-b7fa4e9e6130" providerId="ADAL" clId="{4375DA3F-2C4E-4094-9623-9609EB10C07A}" dt="2021-01-30T23:50:02.168" v="3997" actId="20577"/>
        <pc:sldMkLst>
          <pc:docMk/>
          <pc:sldMk cId="4104281548" sldId="301"/>
        </pc:sldMkLst>
        <pc:spChg chg="mod">
          <ac:chgData name="John Julian" userId="29300715-b10e-48a2-887f-b7fa4e9e6130" providerId="ADAL" clId="{4375DA3F-2C4E-4094-9623-9609EB10C07A}" dt="2021-01-30T23:50:02.168" v="3997" actId="20577"/>
          <ac:spMkLst>
            <pc:docMk/>
            <pc:sldMk cId="4104281548" sldId="301"/>
            <ac:spMk id="3" creationId="{433117AB-E948-4EF2-A790-999A2599B90B}"/>
          </ac:spMkLst>
        </pc:spChg>
      </pc:sldChg>
      <pc:sldChg chg="modAnim">
        <pc:chgData name="John Julian" userId="29300715-b10e-48a2-887f-b7fa4e9e6130" providerId="ADAL" clId="{4375DA3F-2C4E-4094-9623-9609EB10C07A}" dt="2021-01-30T23:45:25.341" v="3892"/>
        <pc:sldMkLst>
          <pc:docMk/>
          <pc:sldMk cId="4224232681" sldId="303"/>
        </pc:sldMkLst>
      </pc:sldChg>
      <pc:sldChg chg="modAnim">
        <pc:chgData name="John Julian" userId="29300715-b10e-48a2-887f-b7fa4e9e6130" providerId="ADAL" clId="{4375DA3F-2C4E-4094-9623-9609EB10C07A}" dt="2021-01-30T23:45:00.543" v="3890"/>
        <pc:sldMkLst>
          <pc:docMk/>
          <pc:sldMk cId="1067140184" sldId="304"/>
        </pc:sldMkLst>
      </pc:sldChg>
      <pc:sldChg chg="modSp modAnim">
        <pc:chgData name="John Julian" userId="29300715-b10e-48a2-887f-b7fa4e9e6130" providerId="ADAL" clId="{4375DA3F-2C4E-4094-9623-9609EB10C07A}" dt="2021-01-30T23:46:53.421" v="3899"/>
        <pc:sldMkLst>
          <pc:docMk/>
          <pc:sldMk cId="887551693" sldId="305"/>
        </pc:sldMkLst>
        <pc:spChg chg="mod">
          <ac:chgData name="John Julian" userId="29300715-b10e-48a2-887f-b7fa4e9e6130" providerId="ADAL" clId="{4375DA3F-2C4E-4094-9623-9609EB10C07A}" dt="2021-01-30T23:46:41.224" v="3898" actId="207"/>
          <ac:spMkLst>
            <pc:docMk/>
            <pc:sldMk cId="887551693" sldId="305"/>
            <ac:spMk id="3" creationId="{307FC74E-70FF-47F2-A1DA-D979E65F1060}"/>
          </ac:spMkLst>
        </pc:spChg>
      </pc:sldChg>
      <pc:sldChg chg="modAnim">
        <pc:chgData name="John Julian" userId="29300715-b10e-48a2-887f-b7fa4e9e6130" providerId="ADAL" clId="{4375DA3F-2C4E-4094-9623-9609EB10C07A}" dt="2021-01-30T23:47:06.263" v="3901"/>
        <pc:sldMkLst>
          <pc:docMk/>
          <pc:sldMk cId="3445940048" sldId="306"/>
        </pc:sldMkLst>
      </pc:sldChg>
      <pc:sldChg chg="modAnim">
        <pc:chgData name="John Julian" userId="29300715-b10e-48a2-887f-b7fa4e9e6130" providerId="ADAL" clId="{4375DA3F-2C4E-4094-9623-9609EB10C07A}" dt="2021-01-30T23:47:26.750" v="3902"/>
        <pc:sldMkLst>
          <pc:docMk/>
          <pc:sldMk cId="4174497928" sldId="308"/>
        </pc:sldMkLst>
      </pc:sldChg>
      <pc:sldChg chg="modAnim">
        <pc:chgData name="John Julian" userId="29300715-b10e-48a2-887f-b7fa4e9e6130" providerId="ADAL" clId="{4375DA3F-2C4E-4094-9623-9609EB10C07A}" dt="2021-01-30T23:47:36.542" v="3903"/>
        <pc:sldMkLst>
          <pc:docMk/>
          <pc:sldMk cId="3065525337" sldId="309"/>
        </pc:sldMkLst>
      </pc:sldChg>
      <pc:sldChg chg="modAnim">
        <pc:chgData name="John Julian" userId="29300715-b10e-48a2-887f-b7fa4e9e6130" providerId="ADAL" clId="{4375DA3F-2C4E-4094-9623-9609EB10C07A}" dt="2021-01-30T23:59:50.876" v="4070"/>
        <pc:sldMkLst>
          <pc:docMk/>
          <pc:sldMk cId="2367313345" sldId="310"/>
        </pc:sldMkLst>
      </pc:sldChg>
      <pc:sldChg chg="modSp mod modAnim">
        <pc:chgData name="John Julian" userId="29300715-b10e-48a2-887f-b7fa4e9e6130" providerId="ADAL" clId="{4375DA3F-2C4E-4094-9623-9609EB10C07A}" dt="2021-01-31T00:00:32.408" v="4076"/>
        <pc:sldMkLst>
          <pc:docMk/>
          <pc:sldMk cId="3293601469" sldId="312"/>
        </pc:sldMkLst>
        <pc:spChg chg="mod">
          <ac:chgData name="John Julian" userId="29300715-b10e-48a2-887f-b7fa4e9e6130" providerId="ADAL" clId="{4375DA3F-2C4E-4094-9623-9609EB10C07A}" dt="2021-01-30T23:48:56.358" v="3939" actId="20577"/>
          <ac:spMkLst>
            <pc:docMk/>
            <pc:sldMk cId="3293601469" sldId="312"/>
            <ac:spMk id="3" creationId="{965C7A57-245C-490C-87B3-A16CD4672E0A}"/>
          </ac:spMkLst>
        </pc:spChg>
      </pc:sldChg>
      <pc:sldChg chg="modSp mod modAnim">
        <pc:chgData name="John Julian" userId="29300715-b10e-48a2-887f-b7fa4e9e6130" providerId="ADAL" clId="{4375DA3F-2C4E-4094-9623-9609EB10C07A}" dt="2021-01-30T23:49:42.568" v="3962"/>
        <pc:sldMkLst>
          <pc:docMk/>
          <pc:sldMk cId="3210508159" sldId="313"/>
        </pc:sldMkLst>
        <pc:spChg chg="mod">
          <ac:chgData name="John Julian" userId="29300715-b10e-48a2-887f-b7fa4e9e6130" providerId="ADAL" clId="{4375DA3F-2C4E-4094-9623-9609EB10C07A}" dt="2021-01-30T23:49:29.194" v="3961" actId="20577"/>
          <ac:spMkLst>
            <pc:docMk/>
            <pc:sldMk cId="3210508159" sldId="313"/>
            <ac:spMk id="2" creationId="{AAB55DAC-E6D7-4813-ACAA-7D5720DB54A3}"/>
          </ac:spMkLst>
        </pc:spChg>
      </pc:sldChg>
      <pc:sldChg chg="modAnim">
        <pc:chgData name="John Julian" userId="29300715-b10e-48a2-887f-b7fa4e9e6130" providerId="ADAL" clId="{4375DA3F-2C4E-4094-9623-9609EB10C07A}" dt="2021-01-30T23:52:04.144" v="4002"/>
        <pc:sldMkLst>
          <pc:docMk/>
          <pc:sldMk cId="498423484" sldId="316"/>
        </pc:sldMkLst>
      </pc:sldChg>
      <pc:sldChg chg="modSp new mod modAnim">
        <pc:chgData name="John Julian" userId="29300715-b10e-48a2-887f-b7fa4e9e6130" providerId="ADAL" clId="{4375DA3F-2C4E-4094-9623-9609EB10C07A}" dt="2021-01-30T23:53:08.638" v="4008"/>
        <pc:sldMkLst>
          <pc:docMk/>
          <pc:sldMk cId="2773782358" sldId="319"/>
        </pc:sldMkLst>
        <pc:spChg chg="mod">
          <ac:chgData name="John Julian" userId="29300715-b10e-48a2-887f-b7fa4e9e6130" providerId="ADAL" clId="{4375DA3F-2C4E-4094-9623-9609EB10C07A}" dt="2021-01-30T21:16:10.672" v="367" actId="27636"/>
          <ac:spMkLst>
            <pc:docMk/>
            <pc:sldMk cId="2773782358" sldId="319"/>
            <ac:spMk id="2" creationId="{EAE40D40-8A4D-4A60-BE0A-CBCE56331225}"/>
          </ac:spMkLst>
        </pc:spChg>
        <pc:spChg chg="mod">
          <ac:chgData name="John Julian" userId="29300715-b10e-48a2-887f-b7fa4e9e6130" providerId="ADAL" clId="{4375DA3F-2C4E-4094-9623-9609EB10C07A}" dt="2021-01-30T23:52:42.390" v="4004" actId="20577"/>
          <ac:spMkLst>
            <pc:docMk/>
            <pc:sldMk cId="2773782358" sldId="319"/>
            <ac:spMk id="3" creationId="{0B291CEA-6B54-47D0-BA16-5EC50147F141}"/>
          </ac:spMkLst>
        </pc:spChg>
        <pc:spChg chg="mod">
          <ac:chgData name="John Julian" userId="29300715-b10e-48a2-887f-b7fa4e9e6130" providerId="ADAL" clId="{4375DA3F-2C4E-4094-9623-9609EB10C07A}" dt="2021-01-30T21:22:43.495" v="662" actId="20577"/>
          <ac:spMkLst>
            <pc:docMk/>
            <pc:sldMk cId="2773782358" sldId="319"/>
            <ac:spMk id="4" creationId="{C3DDF81C-A5C3-4177-9D1D-2D98FBB07E81}"/>
          </ac:spMkLst>
        </pc:spChg>
      </pc:sldChg>
      <pc:sldChg chg="modSp new del mod">
        <pc:chgData name="John Julian" userId="29300715-b10e-48a2-887f-b7fa4e9e6130" providerId="ADAL" clId="{4375DA3F-2C4E-4094-9623-9609EB10C07A}" dt="2021-01-30T21:16:03.344" v="364" actId="47"/>
        <pc:sldMkLst>
          <pc:docMk/>
          <pc:sldMk cId="3737711628" sldId="319"/>
        </pc:sldMkLst>
        <pc:spChg chg="mod">
          <ac:chgData name="John Julian" userId="29300715-b10e-48a2-887f-b7fa4e9e6130" providerId="ADAL" clId="{4375DA3F-2C4E-4094-9623-9609EB10C07A}" dt="2021-01-30T21:03:50.290" v="2" actId="27636"/>
          <ac:spMkLst>
            <pc:docMk/>
            <pc:sldMk cId="3737711628" sldId="319"/>
            <ac:spMk id="2" creationId="{6C959B49-B33A-4B67-89EB-8DFC04107E7C}"/>
          </ac:spMkLst>
        </pc:spChg>
      </pc:sldChg>
      <pc:sldChg chg="addSp modSp new del mod modAnim">
        <pc:chgData name="John Julian" userId="29300715-b10e-48a2-887f-b7fa4e9e6130" providerId="ADAL" clId="{4375DA3F-2C4E-4094-9623-9609EB10C07A}" dt="2021-01-30T21:28:59.717" v="837" actId="47"/>
        <pc:sldMkLst>
          <pc:docMk/>
          <pc:sldMk cId="3579151292" sldId="320"/>
        </pc:sldMkLst>
        <pc:spChg chg="mod">
          <ac:chgData name="John Julian" userId="29300715-b10e-48a2-887f-b7fa4e9e6130" providerId="ADAL" clId="{4375DA3F-2C4E-4094-9623-9609EB10C07A}" dt="2021-01-30T21:23:51.544" v="689" actId="20577"/>
          <ac:spMkLst>
            <pc:docMk/>
            <pc:sldMk cId="3579151292" sldId="320"/>
            <ac:spMk id="2" creationId="{31DDE71D-3EC9-491D-AC1E-609A3161EA81}"/>
          </ac:spMkLst>
        </pc:spChg>
        <pc:spChg chg="mod">
          <ac:chgData name="John Julian" userId="29300715-b10e-48a2-887f-b7fa4e9e6130" providerId="ADAL" clId="{4375DA3F-2C4E-4094-9623-9609EB10C07A}" dt="2021-01-30T21:24:15.665" v="691"/>
          <ac:spMkLst>
            <pc:docMk/>
            <pc:sldMk cId="3579151292" sldId="320"/>
            <ac:spMk id="3" creationId="{EA909EBB-05F1-4BDE-9EFA-FD2DE128E176}"/>
          </ac:spMkLst>
        </pc:spChg>
        <pc:spChg chg="add mod">
          <ac:chgData name="John Julian" userId="29300715-b10e-48a2-887f-b7fa4e9e6130" providerId="ADAL" clId="{4375DA3F-2C4E-4094-9623-9609EB10C07A}" dt="2021-01-30T21:24:21.708" v="692"/>
          <ac:spMkLst>
            <pc:docMk/>
            <pc:sldMk cId="3579151292" sldId="320"/>
            <ac:spMk id="5" creationId="{754E1431-9156-4917-86C6-3C3725B9AEE5}"/>
          </ac:spMkLst>
        </pc:spChg>
        <pc:spChg chg="add mod">
          <ac:chgData name="John Julian" userId="29300715-b10e-48a2-887f-b7fa4e9e6130" providerId="ADAL" clId="{4375DA3F-2C4E-4094-9623-9609EB10C07A}" dt="2021-01-30T21:24:21.708" v="692"/>
          <ac:spMkLst>
            <pc:docMk/>
            <pc:sldMk cId="3579151292" sldId="320"/>
            <ac:spMk id="6" creationId="{A93A6DD1-5FE6-403D-B2D3-EFC96DE8C922}"/>
          </ac:spMkLst>
        </pc:spChg>
        <pc:spChg chg="add mod">
          <ac:chgData name="John Julian" userId="29300715-b10e-48a2-887f-b7fa4e9e6130" providerId="ADAL" clId="{4375DA3F-2C4E-4094-9623-9609EB10C07A}" dt="2021-01-30T21:24:21.708" v="692"/>
          <ac:spMkLst>
            <pc:docMk/>
            <pc:sldMk cId="3579151292" sldId="320"/>
            <ac:spMk id="7" creationId="{257121CA-CB5B-41E4-A535-987DF3F2091D}"/>
          </ac:spMkLst>
        </pc:spChg>
        <pc:spChg chg="add mod">
          <ac:chgData name="John Julian" userId="29300715-b10e-48a2-887f-b7fa4e9e6130" providerId="ADAL" clId="{4375DA3F-2C4E-4094-9623-9609EB10C07A}" dt="2021-01-30T21:24:21.708" v="692"/>
          <ac:spMkLst>
            <pc:docMk/>
            <pc:sldMk cId="3579151292" sldId="320"/>
            <ac:spMk id="8" creationId="{E5A6FA60-5E75-4690-8D4B-D8D47AC6CDFD}"/>
          </ac:spMkLst>
        </pc:spChg>
        <pc:graphicFrameChg chg="add mod modGraphic">
          <ac:chgData name="John Julian" userId="29300715-b10e-48a2-887f-b7fa4e9e6130" providerId="ADAL" clId="{4375DA3F-2C4E-4094-9623-9609EB10C07A}" dt="2021-01-30T21:26:46.895" v="795" actId="20577"/>
          <ac:graphicFrameMkLst>
            <pc:docMk/>
            <pc:sldMk cId="3579151292" sldId="320"/>
            <ac:graphicFrameMk id="4" creationId="{739532A1-8F25-44AC-A504-F740458E19C7}"/>
          </ac:graphicFrameMkLst>
        </pc:graphicFrameChg>
      </pc:sldChg>
      <pc:sldChg chg="addSp delSp modSp new mod">
        <pc:chgData name="John Julian" userId="29300715-b10e-48a2-887f-b7fa4e9e6130" providerId="ADAL" clId="{4375DA3F-2C4E-4094-9623-9609EB10C07A}" dt="2021-01-30T21:30:25.313" v="918" actId="1076"/>
        <pc:sldMkLst>
          <pc:docMk/>
          <pc:sldMk cId="2435922921" sldId="321"/>
        </pc:sldMkLst>
        <pc:spChg chg="mod">
          <ac:chgData name="John Julian" userId="29300715-b10e-48a2-887f-b7fa4e9e6130" providerId="ADAL" clId="{4375DA3F-2C4E-4094-9623-9609EB10C07A}" dt="2021-01-30T21:26:58.592" v="819" actId="20577"/>
          <ac:spMkLst>
            <pc:docMk/>
            <pc:sldMk cId="2435922921" sldId="321"/>
            <ac:spMk id="2" creationId="{60B32096-3F2E-478F-906E-0261556FFEB9}"/>
          </ac:spMkLst>
        </pc:spChg>
        <pc:spChg chg="del">
          <ac:chgData name="John Julian" userId="29300715-b10e-48a2-887f-b7fa4e9e6130" providerId="ADAL" clId="{4375DA3F-2C4E-4094-9623-9609EB10C07A}" dt="2021-01-30T21:27:05.434" v="820" actId="3680"/>
          <ac:spMkLst>
            <pc:docMk/>
            <pc:sldMk cId="2435922921" sldId="321"/>
            <ac:spMk id="3" creationId="{845D9F52-53D2-4ADE-B3C3-5D1A52081E08}"/>
          </ac:spMkLst>
        </pc:spChg>
        <pc:graphicFrameChg chg="add mod ord modGraphic">
          <ac:chgData name="John Julian" userId="29300715-b10e-48a2-887f-b7fa4e9e6130" providerId="ADAL" clId="{4375DA3F-2C4E-4094-9623-9609EB10C07A}" dt="2021-01-30T21:30:25.313" v="918" actId="1076"/>
          <ac:graphicFrameMkLst>
            <pc:docMk/>
            <pc:sldMk cId="2435922921" sldId="321"/>
            <ac:graphicFrameMk id="4" creationId="{52CA7263-CB81-4EA6-A1DD-3D2BD4DC4981}"/>
          </ac:graphicFrameMkLst>
        </pc:graphicFrameChg>
      </pc:sldChg>
      <pc:sldChg chg="addSp delSp modSp new mod">
        <pc:chgData name="John Julian" userId="29300715-b10e-48a2-887f-b7fa4e9e6130" providerId="ADAL" clId="{4375DA3F-2C4E-4094-9623-9609EB10C07A}" dt="2021-01-30T21:35:57.275" v="1010" actId="207"/>
        <pc:sldMkLst>
          <pc:docMk/>
          <pc:sldMk cId="110945724" sldId="322"/>
        </pc:sldMkLst>
        <pc:spChg chg="mod">
          <ac:chgData name="John Julian" userId="29300715-b10e-48a2-887f-b7fa4e9e6130" providerId="ADAL" clId="{4375DA3F-2C4E-4094-9623-9609EB10C07A}" dt="2021-01-30T21:30:59.277" v="957" actId="5793"/>
          <ac:spMkLst>
            <pc:docMk/>
            <pc:sldMk cId="110945724" sldId="322"/>
            <ac:spMk id="2" creationId="{0162F60F-E24D-4269-A134-A22ADBFA38E9}"/>
          </ac:spMkLst>
        </pc:spChg>
        <pc:spChg chg="del mod">
          <ac:chgData name="John Julian" userId="29300715-b10e-48a2-887f-b7fa4e9e6130" providerId="ADAL" clId="{4375DA3F-2C4E-4094-9623-9609EB10C07A}" dt="2021-01-30T21:34:28.439" v="986" actId="478"/>
          <ac:spMkLst>
            <pc:docMk/>
            <pc:sldMk cId="110945724" sldId="322"/>
            <ac:spMk id="3" creationId="{95515462-ED04-43B9-80CB-499DEA699519}"/>
          </ac:spMkLst>
        </pc:spChg>
        <pc:spChg chg="mod">
          <ac:chgData name="John Julian" userId="29300715-b10e-48a2-887f-b7fa4e9e6130" providerId="ADAL" clId="{4375DA3F-2C4E-4094-9623-9609EB10C07A}" dt="2021-01-30T21:35:57.275" v="1010" actId="207"/>
          <ac:spMkLst>
            <pc:docMk/>
            <pc:sldMk cId="110945724" sldId="322"/>
            <ac:spMk id="4" creationId="{EDC25EF2-CB20-4758-B285-7173DA62016B}"/>
          </ac:spMkLst>
        </pc:spChg>
        <pc:graphicFrameChg chg="add mod modGraphic">
          <ac:chgData name="John Julian" userId="29300715-b10e-48a2-887f-b7fa4e9e6130" providerId="ADAL" clId="{4375DA3F-2C4E-4094-9623-9609EB10C07A}" dt="2021-01-30T21:34:06.842" v="985" actId="207"/>
          <ac:graphicFrameMkLst>
            <pc:docMk/>
            <pc:sldMk cId="110945724" sldId="322"/>
            <ac:graphicFrameMk id="5" creationId="{63C271F2-CB88-4F55-B83E-DA548921EEA0}"/>
          </ac:graphicFrameMkLst>
        </pc:graphicFrameChg>
      </pc:sldChg>
      <pc:sldChg chg="modSp add mod">
        <pc:chgData name="John Julian" userId="29300715-b10e-48a2-887f-b7fa4e9e6130" providerId="ADAL" clId="{4375DA3F-2C4E-4094-9623-9609EB10C07A}" dt="2021-01-30T21:42:00.907" v="1068" actId="207"/>
        <pc:sldMkLst>
          <pc:docMk/>
          <pc:sldMk cId="4095296814" sldId="323"/>
        </pc:sldMkLst>
        <pc:spChg chg="mod">
          <ac:chgData name="John Julian" userId="29300715-b10e-48a2-887f-b7fa4e9e6130" providerId="ADAL" clId="{4375DA3F-2C4E-4094-9623-9609EB10C07A}" dt="2021-01-30T21:35:03.367" v="1003" actId="20577"/>
          <ac:spMkLst>
            <pc:docMk/>
            <pc:sldMk cId="4095296814" sldId="323"/>
            <ac:spMk id="2" creationId="{0162F60F-E24D-4269-A134-A22ADBFA38E9}"/>
          </ac:spMkLst>
        </pc:spChg>
        <pc:spChg chg="mod">
          <ac:chgData name="John Julian" userId="29300715-b10e-48a2-887f-b7fa4e9e6130" providerId="ADAL" clId="{4375DA3F-2C4E-4094-9623-9609EB10C07A}" dt="2021-01-30T21:36:50.859" v="1018" actId="207"/>
          <ac:spMkLst>
            <pc:docMk/>
            <pc:sldMk cId="4095296814" sldId="323"/>
            <ac:spMk id="4" creationId="{EDC25EF2-CB20-4758-B285-7173DA62016B}"/>
          </ac:spMkLst>
        </pc:spChg>
        <pc:graphicFrameChg chg="mod modGraphic">
          <ac:chgData name="John Julian" userId="29300715-b10e-48a2-887f-b7fa4e9e6130" providerId="ADAL" clId="{4375DA3F-2C4E-4094-9623-9609EB10C07A}" dt="2021-01-30T21:42:00.907" v="1068" actId="207"/>
          <ac:graphicFrameMkLst>
            <pc:docMk/>
            <pc:sldMk cId="4095296814" sldId="323"/>
            <ac:graphicFrameMk id="5" creationId="{63C271F2-CB88-4F55-B83E-DA548921EEA0}"/>
          </ac:graphicFrameMkLst>
        </pc:graphicFrameChg>
      </pc:sldChg>
      <pc:sldChg chg="modSp add mod">
        <pc:chgData name="John Julian" userId="29300715-b10e-48a2-887f-b7fa4e9e6130" providerId="ADAL" clId="{4375DA3F-2C4E-4094-9623-9609EB10C07A}" dt="2021-01-30T21:41:57.858" v="1067" actId="207"/>
        <pc:sldMkLst>
          <pc:docMk/>
          <pc:sldMk cId="731325156" sldId="324"/>
        </pc:sldMkLst>
        <pc:spChg chg="mod">
          <ac:chgData name="John Julian" userId="29300715-b10e-48a2-887f-b7fa4e9e6130" providerId="ADAL" clId="{4375DA3F-2C4E-4094-9623-9609EB10C07A}" dt="2021-01-30T21:37:31.609" v="1029" actId="20577"/>
          <ac:spMkLst>
            <pc:docMk/>
            <pc:sldMk cId="731325156" sldId="324"/>
            <ac:spMk id="2" creationId="{0162F60F-E24D-4269-A134-A22ADBFA38E9}"/>
          </ac:spMkLst>
        </pc:spChg>
        <pc:spChg chg="mod">
          <ac:chgData name="John Julian" userId="29300715-b10e-48a2-887f-b7fa4e9e6130" providerId="ADAL" clId="{4375DA3F-2C4E-4094-9623-9609EB10C07A}" dt="2021-01-30T21:38:19.216" v="1063" actId="207"/>
          <ac:spMkLst>
            <pc:docMk/>
            <pc:sldMk cId="731325156" sldId="324"/>
            <ac:spMk id="4" creationId="{EDC25EF2-CB20-4758-B285-7173DA62016B}"/>
          </ac:spMkLst>
        </pc:spChg>
        <pc:graphicFrameChg chg="modGraphic">
          <ac:chgData name="John Julian" userId="29300715-b10e-48a2-887f-b7fa4e9e6130" providerId="ADAL" clId="{4375DA3F-2C4E-4094-9623-9609EB10C07A}" dt="2021-01-30T21:41:57.858" v="1067" actId="207"/>
          <ac:graphicFrameMkLst>
            <pc:docMk/>
            <pc:sldMk cId="731325156" sldId="324"/>
            <ac:graphicFrameMk id="5" creationId="{63C271F2-CB88-4F55-B83E-DA548921EEA0}"/>
          </ac:graphicFrameMkLst>
        </pc:graphicFrameChg>
      </pc:sldChg>
      <pc:sldChg chg="modSp new mod modAnim">
        <pc:chgData name="John Julian" userId="29300715-b10e-48a2-887f-b7fa4e9e6130" providerId="ADAL" clId="{4375DA3F-2C4E-4094-9623-9609EB10C07A}" dt="2021-01-30T23:53:51.721" v="4014"/>
        <pc:sldMkLst>
          <pc:docMk/>
          <pc:sldMk cId="508842900" sldId="325"/>
        </pc:sldMkLst>
        <pc:spChg chg="mod">
          <ac:chgData name="John Julian" userId="29300715-b10e-48a2-887f-b7fa4e9e6130" providerId="ADAL" clId="{4375DA3F-2C4E-4094-9623-9609EB10C07A}" dt="2021-01-30T21:46:40.225" v="1085" actId="20577"/>
          <ac:spMkLst>
            <pc:docMk/>
            <pc:sldMk cId="508842900" sldId="325"/>
            <ac:spMk id="2" creationId="{160CFF76-6B58-46B3-A5A5-E21A761AAB12}"/>
          </ac:spMkLst>
        </pc:spChg>
        <pc:spChg chg="mod">
          <ac:chgData name="John Julian" userId="29300715-b10e-48a2-887f-b7fa4e9e6130" providerId="ADAL" clId="{4375DA3F-2C4E-4094-9623-9609EB10C07A}" dt="2021-01-30T23:53:45.098" v="4013" actId="20577"/>
          <ac:spMkLst>
            <pc:docMk/>
            <pc:sldMk cId="508842900" sldId="325"/>
            <ac:spMk id="3" creationId="{E1728D35-7164-49C9-9B39-6AB55F828E05}"/>
          </ac:spMkLst>
        </pc:spChg>
      </pc:sldChg>
      <pc:sldChg chg="modSp new mod">
        <pc:chgData name="John Julian" userId="29300715-b10e-48a2-887f-b7fa4e9e6130" providerId="ADAL" clId="{4375DA3F-2C4E-4094-9623-9609EB10C07A}" dt="2021-01-30T22:48:37.398" v="2288" actId="20577"/>
        <pc:sldMkLst>
          <pc:docMk/>
          <pc:sldMk cId="1982728955" sldId="326"/>
        </pc:sldMkLst>
        <pc:spChg chg="mod">
          <ac:chgData name="John Julian" userId="29300715-b10e-48a2-887f-b7fa4e9e6130" providerId="ADAL" clId="{4375DA3F-2C4E-4094-9623-9609EB10C07A}" dt="2021-01-30T22:48:37.398" v="2288" actId="20577"/>
          <ac:spMkLst>
            <pc:docMk/>
            <pc:sldMk cId="1982728955" sldId="326"/>
            <ac:spMk id="2" creationId="{3175D061-9C40-4BB6-B35B-E0B3CE8C6FC5}"/>
          </ac:spMkLst>
        </pc:spChg>
        <pc:spChg chg="mod">
          <ac:chgData name="John Julian" userId="29300715-b10e-48a2-887f-b7fa4e9e6130" providerId="ADAL" clId="{4375DA3F-2C4E-4094-9623-9609EB10C07A}" dt="2021-01-30T22:19:22.962" v="1921" actId="20577"/>
          <ac:spMkLst>
            <pc:docMk/>
            <pc:sldMk cId="1982728955" sldId="326"/>
            <ac:spMk id="3" creationId="{8A8CA38D-6ACE-4AE5-B830-8DE1F1A0131F}"/>
          </ac:spMkLst>
        </pc:spChg>
      </pc:sldChg>
      <pc:sldChg chg="modSp add mod modAnim">
        <pc:chgData name="John Julian" userId="29300715-b10e-48a2-887f-b7fa4e9e6130" providerId="ADAL" clId="{4375DA3F-2C4E-4094-9623-9609EB10C07A}" dt="2021-01-30T23:54:46.674" v="4039"/>
        <pc:sldMkLst>
          <pc:docMk/>
          <pc:sldMk cId="1145223690" sldId="327"/>
        </pc:sldMkLst>
        <pc:spChg chg="mod">
          <ac:chgData name="John Julian" userId="29300715-b10e-48a2-887f-b7fa4e9e6130" providerId="ADAL" clId="{4375DA3F-2C4E-4094-9623-9609EB10C07A}" dt="2021-01-30T23:54:25.848" v="4036" actId="20577"/>
          <ac:spMkLst>
            <pc:docMk/>
            <pc:sldMk cId="1145223690" sldId="327"/>
            <ac:spMk id="2" creationId="{3175D061-9C40-4BB6-B35B-E0B3CE8C6FC5}"/>
          </ac:spMkLst>
        </pc:spChg>
        <pc:spChg chg="mod">
          <ac:chgData name="John Julian" userId="29300715-b10e-48a2-887f-b7fa4e9e6130" providerId="ADAL" clId="{4375DA3F-2C4E-4094-9623-9609EB10C07A}" dt="2021-01-30T22:42:44.035" v="2011" actId="20577"/>
          <ac:spMkLst>
            <pc:docMk/>
            <pc:sldMk cId="1145223690" sldId="327"/>
            <ac:spMk id="3" creationId="{8A8CA38D-6ACE-4AE5-B830-8DE1F1A0131F}"/>
          </ac:spMkLst>
        </pc:spChg>
      </pc:sldChg>
      <pc:sldChg chg="modSp add mod">
        <pc:chgData name="John Julian" userId="29300715-b10e-48a2-887f-b7fa4e9e6130" providerId="ADAL" clId="{4375DA3F-2C4E-4094-9623-9609EB10C07A}" dt="2021-01-30T22:49:27.428" v="2313" actId="20577"/>
        <pc:sldMkLst>
          <pc:docMk/>
          <pc:sldMk cId="2056369808" sldId="328"/>
        </pc:sldMkLst>
        <pc:spChg chg="mod">
          <ac:chgData name="John Julian" userId="29300715-b10e-48a2-887f-b7fa4e9e6130" providerId="ADAL" clId="{4375DA3F-2C4E-4094-9623-9609EB10C07A}" dt="2021-01-30T22:49:27.428" v="2313" actId="20577"/>
          <ac:spMkLst>
            <pc:docMk/>
            <pc:sldMk cId="2056369808" sldId="328"/>
            <ac:spMk id="2" creationId="{3175D061-9C40-4BB6-B35B-E0B3CE8C6FC5}"/>
          </ac:spMkLst>
        </pc:spChg>
        <pc:spChg chg="mod">
          <ac:chgData name="John Julian" userId="29300715-b10e-48a2-887f-b7fa4e9e6130" providerId="ADAL" clId="{4375DA3F-2C4E-4094-9623-9609EB10C07A}" dt="2021-01-30T22:19:15.372" v="1917" actId="20577"/>
          <ac:spMkLst>
            <pc:docMk/>
            <pc:sldMk cId="2056369808" sldId="328"/>
            <ac:spMk id="3" creationId="{8A8CA38D-6ACE-4AE5-B830-8DE1F1A0131F}"/>
          </ac:spMkLst>
        </pc:spChg>
      </pc:sldChg>
      <pc:sldChg chg="addSp delSp modSp add mod modAnim">
        <pc:chgData name="John Julian" userId="29300715-b10e-48a2-887f-b7fa4e9e6130" providerId="ADAL" clId="{4375DA3F-2C4E-4094-9623-9609EB10C07A}" dt="2021-01-30T23:55:01.184" v="4041"/>
        <pc:sldMkLst>
          <pc:docMk/>
          <pc:sldMk cId="3301565593" sldId="329"/>
        </pc:sldMkLst>
        <pc:spChg chg="mod">
          <ac:chgData name="John Julian" userId="29300715-b10e-48a2-887f-b7fa4e9e6130" providerId="ADAL" clId="{4375DA3F-2C4E-4094-9623-9609EB10C07A}" dt="2021-01-30T22:49:34.591" v="2332" actId="20577"/>
          <ac:spMkLst>
            <pc:docMk/>
            <pc:sldMk cId="3301565593" sldId="329"/>
            <ac:spMk id="2" creationId="{3175D061-9C40-4BB6-B35B-E0B3CE8C6FC5}"/>
          </ac:spMkLst>
        </pc:spChg>
        <pc:spChg chg="mod">
          <ac:chgData name="John Julian" userId="29300715-b10e-48a2-887f-b7fa4e9e6130" providerId="ADAL" clId="{4375DA3F-2C4E-4094-9623-9609EB10C07A}" dt="2021-01-30T22:47:42.575" v="2254" actId="20577"/>
          <ac:spMkLst>
            <pc:docMk/>
            <pc:sldMk cId="3301565593" sldId="329"/>
            <ac:spMk id="3" creationId="{8A8CA38D-6ACE-4AE5-B830-8DE1F1A0131F}"/>
          </ac:spMkLst>
        </pc:spChg>
        <pc:spChg chg="add del">
          <ac:chgData name="John Julian" userId="29300715-b10e-48a2-887f-b7fa4e9e6130" providerId="ADAL" clId="{4375DA3F-2C4E-4094-9623-9609EB10C07A}" dt="2021-01-30T22:42:05.214" v="1931"/>
          <ac:spMkLst>
            <pc:docMk/>
            <pc:sldMk cId="3301565593" sldId="329"/>
            <ac:spMk id="4" creationId="{EA714BEE-4753-40D4-803A-AAF61D687A6F}"/>
          </ac:spMkLst>
        </pc:spChg>
        <pc:picChg chg="add mod">
          <ac:chgData name="John Julian" userId="29300715-b10e-48a2-887f-b7fa4e9e6130" providerId="ADAL" clId="{4375DA3F-2C4E-4094-9623-9609EB10C07A}" dt="2021-01-30T22:47:18.047" v="2237" actId="14100"/>
          <ac:picMkLst>
            <pc:docMk/>
            <pc:sldMk cId="3301565593" sldId="329"/>
            <ac:picMk id="5" creationId="{AD2C6590-D87C-4434-8994-FAFD1291B626}"/>
          </ac:picMkLst>
        </pc:picChg>
      </pc:sldChg>
      <pc:sldChg chg="modSp add mod">
        <pc:chgData name="John Julian" userId="29300715-b10e-48a2-887f-b7fa4e9e6130" providerId="ADAL" clId="{4375DA3F-2C4E-4094-9623-9609EB10C07A}" dt="2021-01-30T22:51:56.301" v="2480" actId="207"/>
        <pc:sldMkLst>
          <pc:docMk/>
          <pc:sldMk cId="1903152722" sldId="330"/>
        </pc:sldMkLst>
        <pc:spChg chg="mod">
          <ac:chgData name="John Julian" userId="29300715-b10e-48a2-887f-b7fa4e9e6130" providerId="ADAL" clId="{4375DA3F-2C4E-4094-9623-9609EB10C07A}" dt="2021-01-30T22:49:41.523" v="2342" actId="20577"/>
          <ac:spMkLst>
            <pc:docMk/>
            <pc:sldMk cId="1903152722" sldId="330"/>
            <ac:spMk id="2" creationId="{3175D061-9C40-4BB6-B35B-E0B3CE8C6FC5}"/>
          </ac:spMkLst>
        </pc:spChg>
        <pc:spChg chg="mod">
          <ac:chgData name="John Julian" userId="29300715-b10e-48a2-887f-b7fa4e9e6130" providerId="ADAL" clId="{4375DA3F-2C4E-4094-9623-9609EB10C07A}" dt="2021-01-30T22:51:56.301" v="2480" actId="207"/>
          <ac:spMkLst>
            <pc:docMk/>
            <pc:sldMk cId="1903152722" sldId="330"/>
            <ac:spMk id="3" creationId="{8A8CA38D-6ACE-4AE5-B830-8DE1F1A0131F}"/>
          </ac:spMkLst>
        </pc:spChg>
      </pc:sldChg>
      <pc:sldChg chg="modSp add mod">
        <pc:chgData name="John Julian" userId="29300715-b10e-48a2-887f-b7fa4e9e6130" providerId="ADAL" clId="{4375DA3F-2C4E-4094-9623-9609EB10C07A}" dt="2021-01-30T22:54:25.207" v="2712" actId="20577"/>
        <pc:sldMkLst>
          <pc:docMk/>
          <pc:sldMk cId="3754124352" sldId="331"/>
        </pc:sldMkLst>
        <pc:spChg chg="mod">
          <ac:chgData name="John Julian" userId="29300715-b10e-48a2-887f-b7fa4e9e6130" providerId="ADAL" clId="{4375DA3F-2C4E-4094-9623-9609EB10C07A}" dt="2021-01-30T22:54:25.207" v="2712" actId="20577"/>
          <ac:spMkLst>
            <pc:docMk/>
            <pc:sldMk cId="3754124352" sldId="331"/>
            <ac:spMk id="3" creationId="{8A8CA38D-6ACE-4AE5-B830-8DE1F1A0131F}"/>
          </ac:spMkLst>
        </pc:spChg>
      </pc:sldChg>
      <pc:sldChg chg="modSp new mod modAnim">
        <pc:chgData name="John Julian" userId="29300715-b10e-48a2-887f-b7fa4e9e6130" providerId="ADAL" clId="{4375DA3F-2C4E-4094-9623-9609EB10C07A}" dt="2021-01-31T00:03:18.852" v="4080" actId="27636"/>
        <pc:sldMkLst>
          <pc:docMk/>
          <pc:sldMk cId="1712731821" sldId="332"/>
        </pc:sldMkLst>
        <pc:spChg chg="mod">
          <ac:chgData name="John Julian" userId="29300715-b10e-48a2-887f-b7fa4e9e6130" providerId="ADAL" clId="{4375DA3F-2C4E-4094-9623-9609EB10C07A}" dt="2021-01-30T22:58:03.826" v="2898" actId="20577"/>
          <ac:spMkLst>
            <pc:docMk/>
            <pc:sldMk cId="1712731821" sldId="332"/>
            <ac:spMk id="2" creationId="{94ED1168-0B54-4947-8683-B05E00009D3D}"/>
          </ac:spMkLst>
        </pc:spChg>
        <pc:spChg chg="mod">
          <ac:chgData name="John Julian" userId="29300715-b10e-48a2-887f-b7fa4e9e6130" providerId="ADAL" clId="{4375DA3F-2C4E-4094-9623-9609EB10C07A}" dt="2021-01-31T00:03:18.852" v="4080" actId="27636"/>
          <ac:spMkLst>
            <pc:docMk/>
            <pc:sldMk cId="1712731821" sldId="332"/>
            <ac:spMk id="3" creationId="{44588691-CF5F-4600-B49D-64687A7415C7}"/>
          </ac:spMkLst>
        </pc:spChg>
      </pc:sldChg>
      <pc:sldChg chg="modSp add">
        <pc:chgData name="John Julian" userId="29300715-b10e-48a2-887f-b7fa4e9e6130" providerId="ADAL" clId="{4375DA3F-2C4E-4094-9623-9609EB10C07A}" dt="2021-01-30T22:57:45.194" v="2860" actId="20577"/>
        <pc:sldMkLst>
          <pc:docMk/>
          <pc:sldMk cId="3638671224" sldId="333"/>
        </pc:sldMkLst>
        <pc:spChg chg="mod">
          <ac:chgData name="John Julian" userId="29300715-b10e-48a2-887f-b7fa4e9e6130" providerId="ADAL" clId="{4375DA3F-2C4E-4094-9623-9609EB10C07A}" dt="2021-01-30T22:57:45.194" v="2860" actId="20577"/>
          <ac:spMkLst>
            <pc:docMk/>
            <pc:sldMk cId="3638671224" sldId="333"/>
            <ac:spMk id="3" creationId="{8A8CA38D-6ACE-4AE5-B830-8DE1F1A0131F}"/>
          </ac:spMkLst>
        </pc:spChg>
      </pc:sldChg>
      <pc:sldChg chg="modSp add mod modAnim">
        <pc:chgData name="John Julian" userId="29300715-b10e-48a2-887f-b7fa4e9e6130" providerId="ADAL" clId="{4375DA3F-2C4E-4094-9623-9609EB10C07A}" dt="2021-01-31T00:03:40.867" v="4086" actId="20577"/>
        <pc:sldMkLst>
          <pc:docMk/>
          <pc:sldMk cId="1678897560" sldId="334"/>
        </pc:sldMkLst>
        <pc:spChg chg="mod">
          <ac:chgData name="John Julian" userId="29300715-b10e-48a2-887f-b7fa4e9e6130" providerId="ADAL" clId="{4375DA3F-2C4E-4094-9623-9609EB10C07A}" dt="2021-01-31T00:03:40.867" v="4086" actId="20577"/>
          <ac:spMkLst>
            <pc:docMk/>
            <pc:sldMk cId="1678897560" sldId="334"/>
            <ac:spMk id="3" creationId="{44588691-CF5F-4600-B49D-64687A7415C7}"/>
          </ac:spMkLst>
        </pc:spChg>
      </pc:sldChg>
      <pc:sldChg chg="modSp new mod">
        <pc:chgData name="John Julian" userId="29300715-b10e-48a2-887f-b7fa4e9e6130" providerId="ADAL" clId="{4375DA3F-2C4E-4094-9623-9609EB10C07A}" dt="2021-01-30T23:14:19.185" v="3880" actId="6549"/>
        <pc:sldMkLst>
          <pc:docMk/>
          <pc:sldMk cId="120209645" sldId="335"/>
        </pc:sldMkLst>
        <pc:spChg chg="mod">
          <ac:chgData name="John Julian" userId="29300715-b10e-48a2-887f-b7fa4e9e6130" providerId="ADAL" clId="{4375DA3F-2C4E-4094-9623-9609EB10C07A}" dt="2021-01-30T23:12:45.010" v="3714" actId="5793"/>
          <ac:spMkLst>
            <pc:docMk/>
            <pc:sldMk cId="120209645" sldId="335"/>
            <ac:spMk id="2" creationId="{46545FF2-3B7F-46A9-9CDE-BA6F14ADAB21}"/>
          </ac:spMkLst>
        </pc:spChg>
        <pc:spChg chg="mod">
          <ac:chgData name="John Julian" userId="29300715-b10e-48a2-887f-b7fa4e9e6130" providerId="ADAL" clId="{4375DA3F-2C4E-4094-9623-9609EB10C07A}" dt="2021-01-30T23:14:19.185" v="3880" actId="6549"/>
          <ac:spMkLst>
            <pc:docMk/>
            <pc:sldMk cId="120209645" sldId="335"/>
            <ac:spMk id="3" creationId="{2B1AA8C7-8DC5-408B-BAF5-10F3608C65DA}"/>
          </ac:spMkLst>
        </pc:spChg>
      </pc:sldChg>
    </pc:docChg>
  </pc:docChgLst>
  <pc:docChgLst>
    <pc:chgData name="John Julian" userId="29300715-b10e-48a2-887f-b7fa4e9e6130" providerId="ADAL" clId="{966A4F51-FCF3-4B06-A5FA-3F1B848E55F2}"/>
    <pc:docChg chg="undo custSel addSld delSld modSld">
      <pc:chgData name="John Julian" userId="29300715-b10e-48a2-887f-b7fa4e9e6130" providerId="ADAL" clId="{966A4F51-FCF3-4B06-A5FA-3F1B848E55F2}" dt="2021-02-18T20:43:00.450" v="229" actId="14100"/>
      <pc:docMkLst>
        <pc:docMk/>
      </pc:docMkLst>
      <pc:sldChg chg="modSp mod modAnim">
        <pc:chgData name="John Julian" userId="29300715-b10e-48a2-887f-b7fa4e9e6130" providerId="ADAL" clId="{966A4F51-FCF3-4B06-A5FA-3F1B848E55F2}" dt="2021-02-18T19:43:43.348" v="177"/>
        <pc:sldMkLst>
          <pc:docMk/>
          <pc:sldMk cId="2237785896" sldId="260"/>
        </pc:sldMkLst>
        <pc:spChg chg="mod">
          <ac:chgData name="John Julian" userId="29300715-b10e-48a2-887f-b7fa4e9e6130" providerId="ADAL" clId="{966A4F51-FCF3-4B06-A5FA-3F1B848E55F2}" dt="2021-02-18T19:43:43.348" v="177"/>
          <ac:spMkLst>
            <pc:docMk/>
            <pc:sldMk cId="2237785896" sldId="260"/>
            <ac:spMk id="3" creationId="{46C64925-DF55-44E7-A221-2B5E1358BF26}"/>
          </ac:spMkLst>
        </pc:spChg>
      </pc:sldChg>
      <pc:sldChg chg="del">
        <pc:chgData name="John Julian" userId="29300715-b10e-48a2-887f-b7fa4e9e6130" providerId="ADAL" clId="{966A4F51-FCF3-4B06-A5FA-3F1B848E55F2}" dt="2021-02-06T19:22:59.677" v="105" actId="2696"/>
        <pc:sldMkLst>
          <pc:docMk/>
          <pc:sldMk cId="1812170710" sldId="267"/>
        </pc:sldMkLst>
      </pc:sldChg>
      <pc:sldChg chg="modSp">
        <pc:chgData name="John Julian" userId="29300715-b10e-48a2-887f-b7fa4e9e6130" providerId="ADAL" clId="{966A4F51-FCF3-4B06-A5FA-3F1B848E55F2}" dt="2021-02-06T19:22:35.472" v="104" actId="20577"/>
        <pc:sldMkLst>
          <pc:docMk/>
          <pc:sldMk cId="3971532704" sldId="268"/>
        </pc:sldMkLst>
        <pc:spChg chg="mod">
          <ac:chgData name="John Julian" userId="29300715-b10e-48a2-887f-b7fa4e9e6130" providerId="ADAL" clId="{966A4F51-FCF3-4B06-A5FA-3F1B848E55F2}" dt="2021-02-06T19:22:35.472" v="104" actId="20577"/>
          <ac:spMkLst>
            <pc:docMk/>
            <pc:sldMk cId="3971532704" sldId="268"/>
            <ac:spMk id="3" creationId="{CD4CA242-E404-4B85-98BA-6716B9FE13D2}"/>
          </ac:spMkLst>
        </pc:spChg>
      </pc:sldChg>
      <pc:sldChg chg="modSp mod modAnim">
        <pc:chgData name="John Julian" userId="29300715-b10e-48a2-887f-b7fa4e9e6130" providerId="ADAL" clId="{966A4F51-FCF3-4B06-A5FA-3F1B848E55F2}" dt="2021-02-06T19:22:07.692" v="59" actId="27636"/>
        <pc:sldMkLst>
          <pc:docMk/>
          <pc:sldMk cId="4143576332" sldId="281"/>
        </pc:sldMkLst>
        <pc:spChg chg="mod">
          <ac:chgData name="John Julian" userId="29300715-b10e-48a2-887f-b7fa4e9e6130" providerId="ADAL" clId="{966A4F51-FCF3-4B06-A5FA-3F1B848E55F2}" dt="2021-02-06T19:22:07.692" v="59" actId="27636"/>
          <ac:spMkLst>
            <pc:docMk/>
            <pc:sldMk cId="4143576332" sldId="281"/>
            <ac:spMk id="4" creationId="{BDBB36F2-D74D-4AC6-A31A-039652FF84AB}"/>
          </ac:spMkLst>
        </pc:spChg>
        <pc:picChg chg="mod">
          <ac:chgData name="John Julian" userId="29300715-b10e-48a2-887f-b7fa4e9e6130" providerId="ADAL" clId="{966A4F51-FCF3-4B06-A5FA-3F1B848E55F2}" dt="2021-01-31T20:23:17.029" v="39" actId="1076"/>
          <ac:picMkLst>
            <pc:docMk/>
            <pc:sldMk cId="4143576332" sldId="281"/>
            <ac:picMk id="7" creationId="{B6161292-20CA-4E09-8514-8D04E0B5A222}"/>
          </ac:picMkLst>
        </pc:picChg>
      </pc:sldChg>
      <pc:sldChg chg="modSp modAnim">
        <pc:chgData name="John Julian" userId="29300715-b10e-48a2-887f-b7fa4e9e6130" providerId="ADAL" clId="{966A4F51-FCF3-4B06-A5FA-3F1B848E55F2}" dt="2021-02-18T20:16:35.778" v="196" actId="20577"/>
        <pc:sldMkLst>
          <pc:docMk/>
          <pc:sldMk cId="2036722020" sldId="298"/>
        </pc:sldMkLst>
        <pc:spChg chg="mod">
          <ac:chgData name="John Julian" userId="29300715-b10e-48a2-887f-b7fa4e9e6130" providerId="ADAL" clId="{966A4F51-FCF3-4B06-A5FA-3F1B848E55F2}" dt="2021-02-18T20:16:35.778" v="196" actId="20577"/>
          <ac:spMkLst>
            <pc:docMk/>
            <pc:sldMk cId="2036722020" sldId="298"/>
            <ac:spMk id="3" creationId="{02127EB9-B75A-4780-92CC-CD75B0AAF377}"/>
          </ac:spMkLst>
        </pc:spChg>
      </pc:sldChg>
      <pc:sldChg chg="modSp mod">
        <pc:chgData name="John Julian" userId="29300715-b10e-48a2-887f-b7fa4e9e6130" providerId="ADAL" clId="{966A4F51-FCF3-4B06-A5FA-3F1B848E55F2}" dt="2021-02-18T20:24:45.533" v="211" actId="20577"/>
        <pc:sldMkLst>
          <pc:docMk/>
          <pc:sldMk cId="4104281548" sldId="301"/>
        </pc:sldMkLst>
        <pc:spChg chg="mod">
          <ac:chgData name="John Julian" userId="29300715-b10e-48a2-887f-b7fa4e9e6130" providerId="ADAL" clId="{966A4F51-FCF3-4B06-A5FA-3F1B848E55F2}" dt="2021-02-18T20:24:45.533" v="211" actId="20577"/>
          <ac:spMkLst>
            <pc:docMk/>
            <pc:sldMk cId="4104281548" sldId="301"/>
            <ac:spMk id="3" creationId="{433117AB-E948-4EF2-A790-999A2599B90B}"/>
          </ac:spMkLst>
        </pc:spChg>
      </pc:sldChg>
      <pc:sldChg chg="modSp modAnim">
        <pc:chgData name="John Julian" userId="29300715-b10e-48a2-887f-b7fa4e9e6130" providerId="ADAL" clId="{966A4F51-FCF3-4B06-A5FA-3F1B848E55F2}" dt="2021-02-18T20:22:19.724" v="209" actId="20577"/>
        <pc:sldMkLst>
          <pc:docMk/>
          <pc:sldMk cId="3293601469" sldId="312"/>
        </pc:sldMkLst>
        <pc:spChg chg="mod">
          <ac:chgData name="John Julian" userId="29300715-b10e-48a2-887f-b7fa4e9e6130" providerId="ADAL" clId="{966A4F51-FCF3-4B06-A5FA-3F1B848E55F2}" dt="2021-02-18T20:22:19.724" v="209" actId="20577"/>
          <ac:spMkLst>
            <pc:docMk/>
            <pc:sldMk cId="3293601469" sldId="312"/>
            <ac:spMk id="3" creationId="{965C7A57-245C-490C-87B3-A16CD4672E0A}"/>
          </ac:spMkLst>
        </pc:spChg>
      </pc:sldChg>
      <pc:sldChg chg="modSp mod">
        <pc:chgData name="John Julian" userId="29300715-b10e-48a2-887f-b7fa4e9e6130" providerId="ADAL" clId="{966A4F51-FCF3-4B06-A5FA-3F1B848E55F2}" dt="2021-02-18T18:45:14.340" v="126" actId="20577"/>
        <pc:sldMkLst>
          <pc:docMk/>
          <pc:sldMk cId="110945724" sldId="322"/>
        </pc:sldMkLst>
        <pc:spChg chg="mod">
          <ac:chgData name="John Julian" userId="29300715-b10e-48a2-887f-b7fa4e9e6130" providerId="ADAL" clId="{966A4F51-FCF3-4B06-A5FA-3F1B848E55F2}" dt="2021-02-18T18:45:14.340" v="126" actId="20577"/>
          <ac:spMkLst>
            <pc:docMk/>
            <pc:sldMk cId="110945724" sldId="322"/>
            <ac:spMk id="4" creationId="{EDC25EF2-CB20-4758-B285-7173DA62016B}"/>
          </ac:spMkLst>
        </pc:spChg>
      </pc:sldChg>
      <pc:sldChg chg="modSp mod">
        <pc:chgData name="John Julian" userId="29300715-b10e-48a2-887f-b7fa4e9e6130" providerId="ADAL" clId="{966A4F51-FCF3-4B06-A5FA-3F1B848E55F2}" dt="2021-02-18T20:37:51.933" v="222" actId="20577"/>
        <pc:sldMkLst>
          <pc:docMk/>
          <pc:sldMk cId="4095296814" sldId="323"/>
        </pc:sldMkLst>
        <pc:spChg chg="mod">
          <ac:chgData name="John Julian" userId="29300715-b10e-48a2-887f-b7fa4e9e6130" providerId="ADAL" clId="{966A4F51-FCF3-4B06-A5FA-3F1B848E55F2}" dt="2021-02-18T20:37:51.933" v="222" actId="20577"/>
          <ac:spMkLst>
            <pc:docMk/>
            <pc:sldMk cId="4095296814" sldId="323"/>
            <ac:spMk id="4" creationId="{EDC25EF2-CB20-4758-B285-7173DA62016B}"/>
          </ac:spMkLst>
        </pc:spChg>
      </pc:sldChg>
      <pc:sldChg chg="modSp mod">
        <pc:chgData name="John Julian" userId="29300715-b10e-48a2-887f-b7fa4e9e6130" providerId="ADAL" clId="{966A4F51-FCF3-4B06-A5FA-3F1B848E55F2}" dt="2021-02-18T20:43:00.450" v="229" actId="14100"/>
        <pc:sldMkLst>
          <pc:docMk/>
          <pc:sldMk cId="2056369808" sldId="328"/>
        </pc:sldMkLst>
        <pc:spChg chg="mod">
          <ac:chgData name="John Julian" userId="29300715-b10e-48a2-887f-b7fa4e9e6130" providerId="ADAL" clId="{966A4F51-FCF3-4B06-A5FA-3F1B848E55F2}" dt="2021-02-18T20:43:00.450" v="229" actId="14100"/>
          <ac:spMkLst>
            <pc:docMk/>
            <pc:sldMk cId="2056369808" sldId="328"/>
            <ac:spMk id="2" creationId="{3175D061-9C40-4BB6-B35B-E0B3CE8C6FC5}"/>
          </ac:spMkLst>
        </pc:spChg>
      </pc:sldChg>
      <pc:sldChg chg="add">
        <pc:chgData name="John Julian" userId="29300715-b10e-48a2-887f-b7fa4e9e6130" providerId="ADAL" clId="{966A4F51-FCF3-4B06-A5FA-3F1B848E55F2}" dt="2021-02-13T02:19:20.016" v="106"/>
        <pc:sldMkLst>
          <pc:docMk/>
          <pc:sldMk cId="2407846701" sldId="336"/>
        </pc:sldMkLst>
      </pc:sldChg>
      <pc:sldChg chg="add">
        <pc:chgData name="John Julian" userId="29300715-b10e-48a2-887f-b7fa4e9e6130" providerId="ADAL" clId="{966A4F51-FCF3-4B06-A5FA-3F1B848E55F2}" dt="2021-02-13T02:19:20.016" v="106"/>
        <pc:sldMkLst>
          <pc:docMk/>
          <pc:sldMk cId="3261431054" sldId="337"/>
        </pc:sldMkLst>
      </pc:sldChg>
      <pc:sldChg chg="modSp add modAnim">
        <pc:chgData name="John Julian" userId="29300715-b10e-48a2-887f-b7fa4e9e6130" providerId="ADAL" clId="{966A4F51-FCF3-4B06-A5FA-3F1B848E55F2}" dt="2021-02-13T02:20:12.723" v="125"/>
        <pc:sldMkLst>
          <pc:docMk/>
          <pc:sldMk cId="128605277" sldId="338"/>
        </pc:sldMkLst>
        <pc:spChg chg="mod">
          <ac:chgData name="John Julian" userId="29300715-b10e-48a2-887f-b7fa4e9e6130" providerId="ADAL" clId="{966A4F51-FCF3-4B06-A5FA-3F1B848E55F2}" dt="2021-02-13T02:20:07.781" v="124" actId="20577"/>
          <ac:spMkLst>
            <pc:docMk/>
            <pc:sldMk cId="128605277" sldId="338"/>
            <ac:spMk id="3" creationId="{13967741-3292-40D6-864B-E9A2753350B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hyperlink" Target="https://en.wikipedia.org/wiki/File:Least_Squares.gi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fNk_zzaMoSs&amp;list=PLZHQObOWTQDPD3MizzM2xVFitgF8hE_ab&amp;index=1&amp;ab_channel=3Blue1Brow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490: Applied Machine Learning in Economics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688A9-1BD6-4451-9557-6F074C76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Careful…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60FF2BB6-0538-486A-8AAD-E6AE4D95DE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DEDA76C-004C-47F3-8C03-F787376E8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711" y="1143000"/>
            <a:ext cx="8150577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4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27ECA-095F-4948-9D20-1130688A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5A046-776F-4646-B7E7-589FDCC30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Ordinary Least Squares</a:t>
            </a:r>
          </a:p>
        </p:txBody>
      </p:sp>
    </p:spTree>
    <p:extLst>
      <p:ext uri="{BB962C8B-B14F-4D97-AF65-F5344CB8AC3E}">
        <p14:creationId xmlns:p14="http://schemas.microsoft.com/office/powerpoint/2010/main" val="1207274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6E28-669A-4210-BC1E-3861047D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 vs.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64925-DF55-44E7-A221-2B5E1358BF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Assume data generating process (DGP)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𝑤𝑎𝑔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𝑎𝑟𝑎𝑐𝑡𝑒𝑟𝑖𝑠𝑡𝑖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with error: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and functional form: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𝑎𝑟𝑎𝑐𝑡𝑒𝑟𝑖𝑠𝑡𝑖𝑐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𝑒𝑑𝑢𝑐𝑎𝑡𝑖𝑜𝑛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𝑔𝑒𝑛𝑑𝑒𝑟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practice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𝑤𝑎𝑔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acc>
                                <m:accPr>
                                  <m:chr m:val="̂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𝑒𝑑𝑢𝑐𝑎𝑡𝑖𝑜𝑛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𝑔𝑒𝑛𝑑𝑒𝑟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groupChr>
                        </m:e>
                        <m:lim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𝑤𝑎𝑔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lim>
                      </m:limLow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𝑤𝑎𝑔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𝑤𝑎𝑔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𝑟𝑒𝑠𝑖𝑑𝑢𝑎𝑙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64925-DF55-44E7-A221-2B5E1358B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37785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239BF-5AA1-445F-A042-7EB53B73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MSE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BB36F2-D74D-4AC6-A31A-039652FF84A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to get zero RMSE?</a:t>
                </a:r>
              </a:p>
              <a:p>
                <a:pPr lvl="3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min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𝑤𝑎𝑔𝑒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𝑤𝑎𝑔𝑒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pPr lvl="4"/>
                <a:endParaRPr lang="en-US" dirty="0"/>
              </a:p>
              <a:p>
                <a:r>
                  <a:rPr lang="en-US" dirty="0"/>
                  <a:t>BUT BV Tradeoff!</a:t>
                </a:r>
              </a:p>
              <a:p>
                <a:pPr lvl="4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Bias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]+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DBB36F2-D74D-4AC6-A31A-039652FF8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Lecture-5-Code-n-Math_files/figure-pptx/unnamed-chunk-1-1.png">
            <a:extLst>
              <a:ext uri="{FF2B5EF4-FFF2-40B4-BE49-F238E27FC236}">
                <a16:creationId xmlns:a16="http://schemas.microsoft.com/office/drawing/2014/main" id="{A6EDF0E2-40DD-4A22-9B89-0CECDDB64E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 bwMode="auto">
          <a:xfrm>
            <a:off x="1142681" y="1602326"/>
            <a:ext cx="4572638" cy="36581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6161292-20CA-4E09-8514-8D04E0B5A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2" y="1143000"/>
            <a:ext cx="3517335" cy="40536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357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C575-F395-42DC-9A56-4296826C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Fitting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E1B87-A535-4D64-93A2-FFD3FA952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Source: </a:t>
            </a:r>
            <a:r>
              <a:rPr lang="en-US" dirty="0">
                <a:hlinkClick r:id="rId2"/>
              </a:rPr>
              <a:t>https://en.wikipedia.org/wiki/File:Least_Squares.gif</a:t>
            </a:r>
            <a:endParaRPr lang="en-US" dirty="0"/>
          </a:p>
        </p:txBody>
      </p:sp>
      <p:pic>
        <p:nvPicPr>
          <p:cNvPr id="4" name="Content Placeholder 4" descr="A picture containing indoor, table, computer, bunch&#10;&#10;Description automatically generated">
            <a:extLst>
              <a:ext uri="{FF2B5EF4-FFF2-40B4-BE49-F238E27FC236}">
                <a16:creationId xmlns:a16="http://schemas.microsoft.com/office/drawing/2014/main" id="{9FD48E31-4225-4110-81A9-855C93953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541" y="1143000"/>
            <a:ext cx="3954917" cy="345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93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C2A08-7A56-40C0-BB34-B950209E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BLUE - Best </a:t>
            </a:r>
            <a:r>
              <a:rPr lang="en-US" i="1" dirty="0"/>
              <a:t>Linear</a:t>
            </a:r>
            <a:r>
              <a:rPr lang="en-US" dirty="0"/>
              <a:t> Unbiased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CA242-E404-4B85-98BA-6716B9FE13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Gauss-Markov Theorem</a:t>
                </a:r>
              </a:p>
              <a:p>
                <a:pPr lvl="1"/>
                <a:r>
                  <a:rPr lang="en-US" dirty="0"/>
                  <a:t>Assumptions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Linear in coefficients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Random sample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Zero conditional mean of error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No perfect collinearity of covariates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Homoskedasticity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]=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No serial correlation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𝑜𝑣</m:t>
                    </m:r>
                    <m:r>
                      <a:rPr lang="ar-AE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)=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dirty="0"/>
                  <a:t>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∀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𝑖</m:t>
                    </m:r>
                    <m:r>
                      <a:rPr lang="ar-AE">
                        <a:latin typeface="Cambria Math" panose="02040503050406030204" pitchFamily="18" charset="0"/>
                      </a:rPr>
                      <m:t>≠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CA242-E404-4B85-98BA-6716B9FE1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532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2B9A7-C81E-4431-90A3-22793251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Matrix Tangent – Systems of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127EB9-B75A-4780-92CC-CD75B0AAF3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𝑤𝑎𝑔𝑒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𝑒𝑑𝑢𝑐𝑎𝑡𝑖𝑜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𝐵𝑒𝑛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𝐵𝑒𝑛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𝐵𝑒𝑛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𝐽𝑒𝑛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𝐽𝑒𝑛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𝐽𝑒𝑛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𝐽𝑒𝑛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𝑆𝑣𝑒𝑛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𝑆𝑣𝑒𝑛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𝑆𝑣𝑒𝑛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𝑆𝑣𝑒𝑛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equations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𝐵𝑒𝑛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𝐵𝑒𝑛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𝐵𝑒𝑛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𝑒𝑛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𝑒𝑛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𝑒𝑛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127EB9-B75A-4780-92CC-CD75B0AAF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722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2B9A7-C81E-4431-90A3-22793251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Matrix Tangent – Vector (Matrix)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127EB9-B75A-4780-92CC-CD75B0AAF3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𝐵𝑒𝑛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𝐵𝑒𝑛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𝐵𝑒𝑛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𝑒𝑛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𝑒𝑛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𝑒𝑛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Addition is element-wise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127EB9-B75A-4780-92CC-CD75B0AAF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665" b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1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CC95-1FBA-4878-92B1-98EB9E5A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Matrix Tangent – </a:t>
            </a:r>
            <a:r>
              <a:rPr lang="en-US" dirty="0">
                <a:solidFill>
                  <a:srgbClr val="00B0F0"/>
                </a:solidFill>
              </a:rPr>
              <a:t>Scalar</a:t>
            </a:r>
            <a:r>
              <a:rPr lang="en-US" dirty="0"/>
              <a:t> Factoring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FC74E-70FF-47F2-A1DA-D979E65F1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Common scalars (numbers) can be factored out from vectors/matrices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FC74E-70FF-47F2-A1DA-D979E65F1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43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CC95-1FBA-4878-92B1-98EB9E5A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Matrix Tangent – </a:t>
            </a:r>
            <a:r>
              <a:rPr lang="en-US" sz="3300" dirty="0">
                <a:solidFill>
                  <a:srgbClr val="00B0F0"/>
                </a:solidFill>
              </a:rPr>
              <a:t>Scalar</a:t>
            </a:r>
            <a:r>
              <a:rPr lang="en-US" sz="3300" dirty="0"/>
              <a:t> Addition and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FC74E-70FF-47F2-A1DA-D979E65F1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60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rgbClr val="E84A27"/>
                  </a:solidFill>
                </a:endParaRP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Scalars add element-wise to vectors/matrices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FC74E-70FF-47F2-A1DA-D979E65F1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23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99EE-5A6C-4E49-A849-00F7852E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Interpretation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82C15-B69F-4F71-B01F-549CA5149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Height vs. Weight</a:t>
            </a:r>
          </a:p>
        </p:txBody>
      </p:sp>
    </p:spTree>
    <p:extLst>
      <p:ext uri="{BB962C8B-B14F-4D97-AF65-F5344CB8AC3E}">
        <p14:creationId xmlns:p14="http://schemas.microsoft.com/office/powerpoint/2010/main" val="1463723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CC95-1FBA-4878-92B1-98EB9E5A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Matrix Tangent – Vector Multiplication</a:t>
            </a:r>
            <a:endParaRPr lang="en-US" sz="3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FC74E-70FF-47F2-A1DA-D979E65F1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6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𝐵𝑒𝑛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𝐵𝑒𝑛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𝐵𝑒𝑛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𝐵𝑒𝑛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𝐵𝑒𝑛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𝐵𝑒𝑛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;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𝐵𝑒𝑛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b="0" i="1" smtClean="0">
                                <a:solidFill>
                                  <a:srgbClr val="E84A2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600" b="0" i="1" smtClean="0">
                                    <a:solidFill>
                                      <a:srgbClr val="E84A2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600" b="0" i="1" smtClean="0">
                                    <a:solidFill>
                                      <a:srgbClr val="E84A27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𝐵𝑒𝑛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𝐵𝑒𝑛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600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600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600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; 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;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𝐵𝑒𝑛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𝐵𝑒𝑛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FC74E-70FF-47F2-A1DA-D979E65F1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55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CC95-1FBA-4878-92B1-98EB9E5A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Matrix Tangent – Vector Multiplication</a:t>
            </a:r>
            <a:endParaRPr lang="en-US" sz="3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FC74E-70FF-47F2-A1DA-D979E65F1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𝐵𝑒𝑛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𝐵𝑒𝑛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;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𝐵𝑒𝑛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𝐵𝑒𝑛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𝐵𝑒𝑛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600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; 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600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;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𝐵𝑒𝑛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𝐵𝑒𝑛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 algn="ctr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𝐵𝑒𝑛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00" dirty="0"/>
                  <a:t> impossible! Inner dimension must match. Need transpose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𝐵𝑒𝑛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𝐵𝑒𝑛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𝐵𝑒𝑛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𝐵𝑒𝑛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𝐵𝑒𝑛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𝐵𝑒𝑛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𝐵𝑒𝑛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𝐵𝑒𝑛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𝐵𝑒𝑛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𝐵𝑒𝑛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FC74E-70FF-47F2-A1DA-D979E65F1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9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CC95-1FBA-4878-92B1-98EB9E5A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Matrix Tangent – Vector Multiplication</a:t>
            </a:r>
            <a:endParaRPr lang="en-US" sz="3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FC74E-70FF-47F2-A1DA-D979E65F1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𝐵𝑒𝑛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𝐵𝑒𝑛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;  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𝐵𝑒𝑛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𝐵𝑒𝑛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𝐵𝑒𝑛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; 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; </a:t>
                </a:r>
                <a:r>
                  <a:rPr lang="en-US" sz="26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𝐵𝑒𝑛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𝐵𝑒𝑛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𝐵𝑒𝑛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600" i="1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6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600" i="1">
                                            <a:solidFill>
                                              <a:srgbClr val="E84A2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rgbClr val="E84A2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solidFill>
                                              <a:srgbClr val="E84A2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𝐵𝑒𝑛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600" i="1">
                                            <a:solidFill>
                                              <a:srgbClr val="E84A2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rgbClr val="E84A2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solidFill>
                                              <a:srgbClr val="E84A2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𝐵𝑒𝑛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i="1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𝐵𝑒𝑛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𝐵𝑒𝑛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𝐵𝑒𝑛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𝐵𝑒𝑛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FC74E-70FF-47F2-A1DA-D979E65F1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073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CC95-1FBA-4878-92B1-98EB9E5A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Matrix Tangent – Matrix Multiplication</a:t>
            </a:r>
            <a:endParaRPr lang="en-US" sz="3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FC74E-70FF-47F2-A1DA-D979E65F1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𝐵𝑒𝑛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𝐵𝑒𝑛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𝐽𝑒𝑛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𝐽𝑒𝑛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 algn="ctr">
                  <a:buNone/>
                </a:pPr>
                <a:endParaRPr lang="en-US" sz="2600" dirty="0"/>
              </a:p>
              <a:p>
                <a:pPr marL="0" indent="0" algn="ctr">
                  <a:buNone/>
                </a:pP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𝐵𝑒𝑛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𝑆𝑣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𝐵𝑒𝑛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𝐽𝑒𝑛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𝑆𝑣𝑒𝑛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600" i="1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600" i="1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 algn="ctr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FC74E-70FF-47F2-A1DA-D979E65F1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49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CC95-1FBA-4878-92B1-98EB9E5A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Matrix Tangent – Matrix Multiplication</a:t>
            </a:r>
            <a:endParaRPr lang="en-US" sz="3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FC74E-70FF-47F2-A1DA-D979E65F1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𝐵𝑒𝑛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𝐵𝑒𝑛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𝐽𝑒𝑛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𝑆𝑣𝑒𝑛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6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 algn="ctr">
                  <a:buNone/>
                </a:pPr>
                <a:endParaRPr lang="en-US" sz="2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𝐵𝑒𝑛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𝐽𝑒𝑛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𝑆𝑣𝑒𝑛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</a:p>
              <a:p>
                <a:pPr marL="0" indent="0" algn="ctr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FC74E-70FF-47F2-A1DA-D979E65F1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52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CC95-1FBA-4878-92B1-98EB9E5A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Matrix Tangent – Matrix Multiplication</a:t>
            </a:r>
            <a:endParaRPr lang="en-US" sz="3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FC74E-70FF-47F2-A1DA-D979E65F1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𝐵𝑒𝑛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𝐽𝑒𝑛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𝑆𝑣𝑒𝑛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</a:p>
              <a:p>
                <a:pPr marL="0" indent="0" algn="ctr">
                  <a:buNone/>
                </a:pPr>
                <a:endParaRPr lang="en-US" sz="2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600" dirty="0"/>
              </a:p>
              <a:p>
                <a:pPr marL="0" indent="0" algn="ctr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FC74E-70FF-47F2-A1DA-D979E65F1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31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E991-A633-4CA7-B0D7-E65F54C5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Quick! Matrix Transposes!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6F3EB-099C-4B34-98CF-971AFB8FDD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6F3EB-099C-4B34-98CF-971AFB8FD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191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5C25F2-0206-43A4-8A02-437B6EF869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A Matrix Tangent –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5C25F2-0206-43A4-8A02-437B6EF86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0755" b="-45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C7A57-245C-490C-87B3-A16CD4672E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Because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is the objective function,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construction. Solve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b="0" dirty="0"/>
                  <a:t> is the identity matrix: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⋱</m:t>
                                                </m:r>
                                              </m:e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⋮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C7A57-245C-490C-87B3-A16CD4672E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601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5DAC-E6D7-4813-ACAA-7D5720DB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Matrix Tangent – Notation for Consolidation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D675F-3692-479B-BB95-0EE3EB9442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Suppose we have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we are only interested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 we can instead write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D675F-3692-479B-BB95-0EE3EB944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50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4FE53-058B-47F1-A272-D3CA409F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Matrix Notes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3117AB-E948-4EF2-A790-999A2599B9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</a:rPr>
                  <a:t>Addition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</a:endParaRPr>
              </a:p>
              <a:p>
                <a:r>
                  <a:rPr lang="en-US" b="0" dirty="0">
                    <a:latin typeface="Calibri" panose="020F0502020204030204" pitchFamily="34" charset="0"/>
                  </a:rPr>
                  <a:t>Multiplication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𝐵𝐴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Inverses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/>
                  <a:t> must be square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/>
                  <a:t>)</a:t>
                </a:r>
              </a:p>
              <a:p>
                <a:pPr lvl="1"/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r>
                  <a:rPr lang="en-US" b="0" dirty="0"/>
                  <a:t>For more, checkout </a:t>
                </a:r>
                <a:endParaRPr lang="en-US" dirty="0">
                  <a:hlinkClick r:id="rId2"/>
                </a:endParaRPr>
              </a:p>
              <a:p>
                <a:pPr lvl="1"/>
                <a:r>
                  <a:rPr lang="en-US" dirty="0">
                    <a:hlinkClick r:id="rId2"/>
                  </a:rPr>
                  <a:t>Essence of Linear Algebra</a:t>
                </a:r>
                <a:r>
                  <a:rPr lang="en-US" dirty="0"/>
                  <a:t> – Phenomenal intuition and </a:t>
                </a:r>
                <a:r>
                  <a:rPr lang="en-US" i="1" dirty="0"/>
                  <a:t>some </a:t>
                </a:r>
                <a:r>
                  <a:rPr lang="en-US" dirty="0"/>
                  <a:t>calculations</a:t>
                </a:r>
              </a:p>
              <a:p>
                <a:pPr lvl="1"/>
                <a:r>
                  <a:rPr lang="en-US" dirty="0"/>
                  <a:t>MATH 225 – Calculations </a:t>
                </a:r>
              </a:p>
              <a:p>
                <a:pPr lvl="1"/>
                <a:r>
                  <a:rPr lang="en-US" dirty="0"/>
                  <a:t>The internet – Everything</a:t>
                </a:r>
                <a:endParaRPr lang="en-US" b="0" dirty="0"/>
              </a:p>
              <a:p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3117AB-E948-4EF2-A790-999A2599B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28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B3AE-CF1D-4CF3-AC56-BB67406E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Me Taller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64ABA7-A37B-4483-B1AD-FFBA12E89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711" y="1143000"/>
            <a:ext cx="8150577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73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330E-D435-48FA-888E-7B208933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Coefficient Estimation: SLR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8B6E4-D93B-4F07-8178-13F13DC1D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libri" panose="020F0502020204030204" pitchFamily="34" charset="0"/>
                  </a:rPr>
                  <a:t>So!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  with multiple variables</a:t>
                </a:r>
              </a:p>
              <a:p>
                <a:r>
                  <a:rPr lang="en-US" dirty="0">
                    <a:latin typeface="Calibri" panose="020F0502020204030204" pitchFamily="34" charset="0"/>
                  </a:rPr>
                  <a:t>We can do one variable with basic calculus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/>
                        <m:t>argmin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[</m:t>
                          </m:r>
                        </m:e>
                      </m:nary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8B6E4-D93B-4F07-8178-13F13DC1D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232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4395-15DE-4630-A8CE-7BDCEFD4D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Technical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E8A48F-CF28-44DD-BBD0-0C3EE0D6E1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testing, and errors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E8A48F-CF28-44DD-BBD0-0C3EE0D6E1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74" t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336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38D6981-F8DB-4279-8113-2A7C1456BC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all models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38D6981-F8DB-4279-8113-2A7C1456B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7273" b="-50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57812-3AC4-4A93-97A0-48D668F274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/>
                  <a:t>“The total variation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i="1" dirty="0"/>
                  <a:t>”</a:t>
                </a:r>
              </a:p>
              <a:p>
                <a:pPr marL="0" indent="0">
                  <a:buNone/>
                </a:pPr>
                <a:endParaRPr lang="en-US" sz="24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/>
              </a:p>
              <a:p>
                <a:pPr marL="0" indent="0">
                  <a:buNone/>
                </a:pPr>
                <a:endParaRPr lang="en-US" sz="24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/>
              </a:p>
              <a:p>
                <a:pPr marL="0" indent="0">
                  <a:buNone/>
                </a:pPr>
                <a:endParaRPr lang="en-US" sz="24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57812-3AC4-4A93-97A0-48D668F27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BC1C537-53DD-41A5-BAB7-B4EB2E067CD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E84A27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rgbClr val="E84A2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400" b="0" i="1" smtClean="0">
                                <a:solidFill>
                                  <a:srgbClr val="E84A27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rgbClr val="E84A2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ox>
                            <m:box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box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box>
                            <m:box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box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BC1C537-53DD-41A5-BAB7-B4EB2E067C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882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42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A71C20-5B60-4D6A-AC33-47DBAC5687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- Question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A71C20-5B60-4D6A-AC33-47DBAC568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F2DAD9-4BE7-493D-B47D-9441CD4252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“The total variation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i="1" dirty="0"/>
                  <a:t>”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box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box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box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box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interpretation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F2DAD9-4BE7-493D-B47D-9441CD425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042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065B49-CA41-4C86-A8BD-8073297B6E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16396"/>
                <a:ext cx="10515600" cy="646656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- Answer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065B49-CA41-4C86-A8BD-8073297B6E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16396"/>
                <a:ext cx="10515600" cy="646656"/>
              </a:xfrm>
              <a:blipFill>
                <a:blip r:embed="rId2"/>
                <a:stretch>
                  <a:fillRect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886D92-155A-4348-A0E2-9D8B719024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The share of the variation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explained by the model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).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You can convert to percentages: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886D92-155A-4348-A0E2-9D8B719024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624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40D40-8A4D-4A60-BE0A-CBCE5633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291CEA-6B54-47D0-BA16-5EC50147F1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Coefficient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distribution for finite sample to construct confidence intervals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𝑝𝑣𝑎𝑙𝑢𝑒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P-value 0.05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“We are confident this </a:t>
                </a:r>
                <a:r>
                  <a:rPr lang="en-US" i="1" dirty="0">
                    <a:solidFill>
                      <a:srgbClr val="E84A27"/>
                    </a:solidFill>
                  </a:rPr>
                  <a:t>procedure</a:t>
                </a:r>
                <a:r>
                  <a:rPr lang="en-US" i="1" dirty="0"/>
                  <a:t> will capture the true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95% of the time.”</a:t>
                </a:r>
              </a:p>
              <a:p>
                <a:pPr marL="0" indent="0">
                  <a:buNone/>
                </a:pPr>
                <a:r>
                  <a:rPr lang="en-US" dirty="0"/>
                  <a:t>Once calculated,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CI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CI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291CEA-6B54-47D0-BA16-5EC50147F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DDF81C-A5C3-4177-9D1D-2D98FBB07E8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Joint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=...=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ar-AE"/>
                        <m:t> </m:t>
                      </m:r>
                      <m:r>
                        <m:rPr>
                          <m:nor/>
                        </m:rPr>
                        <a:rPr lang="en-US"/>
                        <m:t>for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at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least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one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Do features improve from null model (only predicting average)?</a:t>
                </a:r>
              </a:p>
              <a:p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𝑅𝑆𝑆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/[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)]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𝑝𝑣𝑎𝑙𝑢𝑒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DDF81C-A5C3-4177-9D1D-2D98FBB07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882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7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56D1-EF9A-4BCD-AF3E-4288FE13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D151962C-D1B6-4008-99A8-D9EC4AA388D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53771" y="1546981"/>
              <a:ext cx="8084458" cy="3261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04238">
                      <a:extLst>
                        <a:ext uri="{9D8B030D-6E8A-4147-A177-3AD203B41FA5}">
                          <a16:colId xmlns:a16="http://schemas.microsoft.com/office/drawing/2014/main" val="2519035559"/>
                        </a:ext>
                      </a:extLst>
                    </a:gridCol>
                    <a:gridCol w="3269808">
                      <a:extLst>
                        <a:ext uri="{9D8B030D-6E8A-4147-A177-3AD203B41FA5}">
                          <a16:colId xmlns:a16="http://schemas.microsoft.com/office/drawing/2014/main" val="2771088245"/>
                        </a:ext>
                      </a:extLst>
                    </a:gridCol>
                    <a:gridCol w="3110412">
                      <a:extLst>
                        <a:ext uri="{9D8B030D-6E8A-4147-A177-3AD203B41FA5}">
                          <a16:colId xmlns:a16="http://schemas.microsoft.com/office/drawing/2014/main" val="3062976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Fail to 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8113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b="0" dirty="0"/>
                            <a:t>False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  <a:p>
                          <a:pPr algn="l"/>
                          <a:endParaRPr lang="en-US" sz="2800" dirty="0"/>
                        </a:p>
                        <a:p>
                          <a:pPr algn="l"/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5073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True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  <a:p>
                          <a:pPr algn="l"/>
                          <a:endParaRPr lang="en-US" sz="2800" dirty="0"/>
                        </a:p>
                        <a:p>
                          <a:pPr algn="l"/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411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D151962C-D1B6-4008-99A8-D9EC4AA388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2212346"/>
                  </p:ext>
                </p:extLst>
              </p:nvPr>
            </p:nvGraphicFramePr>
            <p:xfrm>
              <a:off x="2053771" y="1546981"/>
              <a:ext cx="8084458" cy="3261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04238">
                      <a:extLst>
                        <a:ext uri="{9D8B030D-6E8A-4147-A177-3AD203B41FA5}">
                          <a16:colId xmlns:a16="http://schemas.microsoft.com/office/drawing/2014/main" val="2519035559"/>
                        </a:ext>
                      </a:extLst>
                    </a:gridCol>
                    <a:gridCol w="3269808">
                      <a:extLst>
                        <a:ext uri="{9D8B030D-6E8A-4147-A177-3AD203B41FA5}">
                          <a16:colId xmlns:a16="http://schemas.microsoft.com/office/drawing/2014/main" val="2771088245"/>
                        </a:ext>
                      </a:extLst>
                    </a:gridCol>
                    <a:gridCol w="3110412">
                      <a:extLst>
                        <a:ext uri="{9D8B030D-6E8A-4147-A177-3AD203B41FA5}">
                          <a16:colId xmlns:a16="http://schemas.microsoft.com/office/drawing/2014/main" val="3062976990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142" t="-10588" r="-95345" b="-53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9883" t="-10588" r="-196" b="-53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8113820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1593" r="-37464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  <a:p>
                          <a:pPr algn="l"/>
                          <a:endParaRPr lang="en-US" sz="2800" dirty="0"/>
                        </a:p>
                        <a:p>
                          <a:pPr algn="l"/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5073503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142222" r="-374643" b="-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  <a:p>
                          <a:pPr algn="l"/>
                          <a:endParaRPr lang="en-US" sz="2800" dirty="0"/>
                        </a:p>
                        <a:p>
                          <a:pPr algn="l"/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4113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E4DBEF-AC76-46F6-B006-21CC073638CF}"/>
                  </a:ext>
                </a:extLst>
              </p:cNvPr>
              <p:cNvSpPr txBox="1"/>
              <p:nvPr/>
            </p:nvSpPr>
            <p:spPr>
              <a:xfrm>
                <a:off x="3785419" y="2045110"/>
                <a:ext cx="321514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😄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True Negative</a:t>
                </a:r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Prob: 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ar-AE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E4DBEF-AC76-46F6-B006-21CC07363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19" y="2045110"/>
                <a:ext cx="3215149" cy="1384995"/>
              </a:xfrm>
              <a:prstGeom prst="rect">
                <a:avLst/>
              </a:prstGeom>
              <a:blipFill>
                <a:blip r:embed="rId3"/>
                <a:stretch>
                  <a:fillRect l="-3985" t="-5263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135CC9-4886-4763-BBFA-CD5053CB8D89}"/>
                  </a:ext>
                </a:extLst>
              </p:cNvPr>
              <p:cNvSpPr txBox="1"/>
              <p:nvPr/>
            </p:nvSpPr>
            <p:spPr>
              <a:xfrm>
                <a:off x="7000568" y="2082347"/>
                <a:ext cx="313766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🤥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Type 1 Error: </a:t>
                </a: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False Positive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Prob: </a:t>
                </a:r>
                <a14:m>
                  <m:oMath xmlns:m="http://schemas.openxmlformats.org/officeDocument/2006/math">
                    <m:r>
                      <a:rPr kumimoji="0" lang="ar-AE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135CC9-4886-4763-BBFA-CD5053CB8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568" y="2082347"/>
                <a:ext cx="3137661" cy="1384995"/>
              </a:xfrm>
              <a:prstGeom prst="rect">
                <a:avLst/>
              </a:prstGeom>
              <a:blipFill>
                <a:blip r:embed="rId4"/>
                <a:stretch>
                  <a:fillRect l="-3883" t="-5727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2B3B9-4A33-40B4-8AC0-3861AEE598E7}"/>
                  </a:ext>
                </a:extLst>
              </p:cNvPr>
              <p:cNvSpPr txBox="1"/>
              <p:nvPr/>
            </p:nvSpPr>
            <p:spPr>
              <a:xfrm>
                <a:off x="3785419" y="3429000"/>
                <a:ext cx="321514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😠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Type 2 Error: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False Negative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ar-AE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ar-AE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𝛽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sub>
                    </m:sSub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2B3B9-4A33-40B4-8AC0-3861AEE59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19" y="3429000"/>
                <a:ext cx="3215149" cy="1384995"/>
              </a:xfrm>
              <a:prstGeom prst="rect">
                <a:avLst/>
              </a:prstGeom>
              <a:blipFill>
                <a:blip r:embed="rId5"/>
                <a:stretch>
                  <a:fillRect l="-3985" t="-5727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31F7EA-D1BB-4D40-8FD1-EB3D3B6207A7}"/>
                  </a:ext>
                </a:extLst>
              </p:cNvPr>
              <p:cNvSpPr txBox="1"/>
              <p:nvPr/>
            </p:nvSpPr>
            <p:spPr>
              <a:xfrm>
                <a:off x="7000568" y="3467342"/>
                <a:ext cx="313766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💪 Power!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True Positive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Prob: 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ar-AE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31F7EA-D1BB-4D40-8FD1-EB3D3B620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568" y="3467342"/>
                <a:ext cx="3137661" cy="1384995"/>
              </a:xfrm>
              <a:prstGeom prst="rect">
                <a:avLst/>
              </a:prstGeom>
              <a:blipFill>
                <a:blip r:embed="rId6"/>
                <a:stretch>
                  <a:fillRect l="-3883" t="-5727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61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2096-3F2E-478F-906E-0261556F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Error - COVID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2CA7263-CB81-4EA6-A1DD-3D2BD4DC498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83302159"/>
                  </p:ext>
                </p:extLst>
              </p:nvPr>
            </p:nvGraphicFramePr>
            <p:xfrm>
              <a:off x="2139043" y="1180011"/>
              <a:ext cx="7913913" cy="3688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2045">
                      <a:extLst>
                        <a:ext uri="{9D8B030D-6E8A-4147-A177-3AD203B41FA5}">
                          <a16:colId xmlns:a16="http://schemas.microsoft.com/office/drawing/2014/main" val="3084633286"/>
                        </a:ext>
                      </a:extLst>
                    </a:gridCol>
                    <a:gridCol w="3222172">
                      <a:extLst>
                        <a:ext uri="{9D8B030D-6E8A-4147-A177-3AD203B41FA5}">
                          <a16:colId xmlns:a16="http://schemas.microsoft.com/office/drawing/2014/main" val="4250681527"/>
                        </a:ext>
                      </a:extLst>
                    </a:gridCol>
                    <a:gridCol w="3019696">
                      <a:extLst>
                        <a:ext uri="{9D8B030D-6E8A-4147-A177-3AD203B41FA5}">
                          <a16:colId xmlns:a16="http://schemas.microsoft.com/office/drawing/2014/main" val="33040467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Does not detect</a:t>
                          </a:r>
                        </a:p>
                        <a:p>
                          <a:r>
                            <a:rPr lang="en-US" sz="2800" dirty="0"/>
                            <a:t>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Detects COVID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42774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Does not have 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😄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True Negative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Prob: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0" lang="en-US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ar-AE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kumimoji="0" lang="en-US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🤥 Type 1 Error: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False Positive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Prob: </a:t>
                          </a:r>
                          <a14:m>
                            <m:oMath xmlns:m="http://schemas.openxmlformats.org/officeDocument/2006/math">
                              <m:r>
                                <a:rPr kumimoji="0" lang="ar-AE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5203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Has 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😠 Type 2 Error: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False Negative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Prob: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ar-AE" sz="280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ar-AE" sz="280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280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💪 Power!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True Positive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Prob: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0" lang="en-US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ar-AE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841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2CA7263-CB81-4EA6-A1DD-3D2BD4DC498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83302159"/>
                  </p:ext>
                </p:extLst>
              </p:nvPr>
            </p:nvGraphicFramePr>
            <p:xfrm>
              <a:off x="2139043" y="1180011"/>
              <a:ext cx="7913913" cy="3688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2045">
                      <a:extLst>
                        <a:ext uri="{9D8B030D-6E8A-4147-A177-3AD203B41FA5}">
                          <a16:colId xmlns:a16="http://schemas.microsoft.com/office/drawing/2014/main" val="3084633286"/>
                        </a:ext>
                      </a:extLst>
                    </a:gridCol>
                    <a:gridCol w="3222172">
                      <a:extLst>
                        <a:ext uri="{9D8B030D-6E8A-4147-A177-3AD203B41FA5}">
                          <a16:colId xmlns:a16="http://schemas.microsoft.com/office/drawing/2014/main" val="4250681527"/>
                        </a:ext>
                      </a:extLst>
                    </a:gridCol>
                    <a:gridCol w="3019696">
                      <a:extLst>
                        <a:ext uri="{9D8B030D-6E8A-4147-A177-3AD203B41FA5}">
                          <a16:colId xmlns:a16="http://schemas.microsoft.com/office/drawing/2014/main" val="3304046768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Does not detect</a:t>
                          </a:r>
                        </a:p>
                        <a:p>
                          <a:r>
                            <a:rPr lang="en-US" sz="2800" dirty="0"/>
                            <a:t>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Detects COVID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4277422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Does not have 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1985" t="-72566" r="-93951" b="-112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2097" t="-72566" r="-202" b="-112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5203517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Has 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1985" t="-173333" r="-93951" b="-12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62097" t="-173333" r="-202" b="-12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8416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35922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F60F-E24D-4269-A134-A22ADBFA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Diagnostics – Specificity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25EF2-CB20-4758-B285-7173DA62016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098970" y="1143000"/>
                <a:ext cx="3254829" cy="45767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Specificity: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60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ar-AE" sz="260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ar-AE" sz="2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sz="260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b="1" dirty="0"/>
                            <m:t>😄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b="1" dirty="0"/>
                            <m:t>😄</m:t>
                          </m:r>
                          <m:r>
                            <a:rPr lang="ar-AE" sz="2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b="1" dirty="0"/>
                            <m:t>🤥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400" dirty="0"/>
                  <a:t>Specifically-</a:t>
                </a:r>
                <a:r>
                  <a:rPr lang="en-US" sz="2400" dirty="0">
                    <a:solidFill>
                      <a:srgbClr val="E84A27"/>
                    </a:solidFill>
                  </a:rPr>
                  <a:t>nothing detection</a:t>
                </a:r>
                <a:endParaRPr lang="en-US" sz="2400" b="1" dirty="0">
                  <a:solidFill>
                    <a:srgbClr val="E84A27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25EF2-CB20-4758-B285-7173DA620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098970" y="1143000"/>
                <a:ext cx="3254829" cy="4576763"/>
              </a:xfrm>
              <a:blipFill>
                <a:blip r:embed="rId2"/>
                <a:stretch>
                  <a:fillRect l="-3377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3C271F2-CB88-4F55-B83E-DA548921EEA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9665888"/>
                  </p:ext>
                </p:extLst>
              </p:nvPr>
            </p:nvGraphicFramePr>
            <p:xfrm>
              <a:off x="185057" y="1138237"/>
              <a:ext cx="7809411" cy="3688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9966">
                      <a:extLst>
                        <a:ext uri="{9D8B030D-6E8A-4147-A177-3AD203B41FA5}">
                          <a16:colId xmlns:a16="http://schemas.microsoft.com/office/drawing/2014/main" val="3084633286"/>
                        </a:ext>
                      </a:extLst>
                    </a:gridCol>
                    <a:gridCol w="3179624">
                      <a:extLst>
                        <a:ext uri="{9D8B030D-6E8A-4147-A177-3AD203B41FA5}">
                          <a16:colId xmlns:a16="http://schemas.microsoft.com/office/drawing/2014/main" val="4250681527"/>
                        </a:ext>
                      </a:extLst>
                    </a:gridCol>
                    <a:gridCol w="2979821">
                      <a:extLst>
                        <a:ext uri="{9D8B030D-6E8A-4147-A177-3AD203B41FA5}">
                          <a16:colId xmlns:a16="http://schemas.microsoft.com/office/drawing/2014/main" val="3304046768"/>
                        </a:ext>
                      </a:extLst>
                    </a:gridCol>
                  </a:tblGrid>
                  <a:tr h="9154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Does not detect</a:t>
                          </a:r>
                        </a:p>
                        <a:p>
                          <a:r>
                            <a:rPr lang="en-US" sz="2800" dirty="0"/>
                            <a:t>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Detects COVID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4277422"/>
                      </a:ext>
                    </a:extLst>
                  </a:tr>
                  <a:tr h="1328839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Does not have 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😄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True Negative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Prob: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0" lang="en-US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ar-AE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kumimoji="0" lang="en-US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🤥 Type 1 Error: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False Positive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Prob: </a:t>
                          </a:r>
                          <a14:m>
                            <m:oMath xmlns:m="http://schemas.openxmlformats.org/officeDocument/2006/math">
                              <m:r>
                                <a:rPr kumimoji="0" lang="ar-AE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5203517"/>
                      </a:ext>
                    </a:extLst>
                  </a:tr>
                  <a:tr h="1328839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Has 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😠 Type 2 Error: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False Negative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Prob: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ar-AE" sz="280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ar-AE" sz="280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280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💪 Power!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True Positive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Prob: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0" lang="en-US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ar-AE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841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3C271F2-CB88-4F55-B83E-DA548921EEA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9665888"/>
                  </p:ext>
                </p:extLst>
              </p:nvPr>
            </p:nvGraphicFramePr>
            <p:xfrm>
              <a:off x="185057" y="1138237"/>
              <a:ext cx="7809411" cy="3688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9966">
                      <a:extLst>
                        <a:ext uri="{9D8B030D-6E8A-4147-A177-3AD203B41FA5}">
                          <a16:colId xmlns:a16="http://schemas.microsoft.com/office/drawing/2014/main" val="3084633286"/>
                        </a:ext>
                      </a:extLst>
                    </a:gridCol>
                    <a:gridCol w="3179624">
                      <a:extLst>
                        <a:ext uri="{9D8B030D-6E8A-4147-A177-3AD203B41FA5}">
                          <a16:colId xmlns:a16="http://schemas.microsoft.com/office/drawing/2014/main" val="4250681527"/>
                        </a:ext>
                      </a:extLst>
                    </a:gridCol>
                    <a:gridCol w="2979821">
                      <a:extLst>
                        <a:ext uri="{9D8B030D-6E8A-4147-A177-3AD203B41FA5}">
                          <a16:colId xmlns:a16="http://schemas.microsoft.com/office/drawing/2014/main" val="3304046768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Does not detect</a:t>
                          </a:r>
                        </a:p>
                        <a:p>
                          <a:r>
                            <a:rPr lang="en-US" sz="2800" dirty="0"/>
                            <a:t>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Detects COVID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4277422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Does not have 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916" t="-72566" r="-93870" b="-112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2168" t="-72566" r="-204" b="-112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5203517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Has 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1916" t="-173333" r="-93870" b="-12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62168" t="-173333" r="-204" b="-12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8416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945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F60F-E24D-4269-A134-A22ADBFA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Diagnostics – Sensitivity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25EF2-CB20-4758-B285-7173DA62016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098970" y="1143000"/>
                <a:ext cx="3254829" cy="45767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Sensitivity: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60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ar-AE" sz="260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ar-AE" sz="2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sz="260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b="1" dirty="0"/>
                            <m:t>😄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b="1" dirty="0"/>
                            <m:t>😄</m:t>
                          </m:r>
                          <m:r>
                            <a:rPr lang="ar-AE" sz="2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b="1" dirty="0"/>
                            <m:t>🤥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  <a:p>
                <a:pPr lvl="0"/>
                <a:r>
                  <a:rPr lang="en-US" sz="2400" dirty="0">
                    <a:solidFill>
                      <a:prstClr val="black"/>
                    </a:solidFill>
                  </a:rPr>
                  <a:t>Correctly </a:t>
                </a:r>
                <a:r>
                  <a:rPr lang="en-US" sz="2400" dirty="0">
                    <a:solidFill>
                      <a:srgbClr val="E84A27"/>
                    </a:solidFill>
                  </a:rPr>
                  <a:t>detecting correlations </a:t>
                </a:r>
                <a:r>
                  <a:rPr lang="en-US" sz="2400" dirty="0">
                    <a:solidFill>
                      <a:prstClr val="black"/>
                    </a:solidFill>
                  </a:rPr>
                  <a:t>(power)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25EF2-CB20-4758-B285-7173DA620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098970" y="1143000"/>
                <a:ext cx="3254829" cy="4576763"/>
              </a:xfrm>
              <a:blipFill>
                <a:blip r:embed="rId2"/>
                <a:stretch>
                  <a:fillRect l="-3377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3C271F2-CB88-4F55-B83E-DA548921EEA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09423626"/>
                  </p:ext>
                </p:extLst>
              </p:nvPr>
            </p:nvGraphicFramePr>
            <p:xfrm>
              <a:off x="185057" y="1138237"/>
              <a:ext cx="7809411" cy="3688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9966">
                      <a:extLst>
                        <a:ext uri="{9D8B030D-6E8A-4147-A177-3AD203B41FA5}">
                          <a16:colId xmlns:a16="http://schemas.microsoft.com/office/drawing/2014/main" val="3084633286"/>
                        </a:ext>
                      </a:extLst>
                    </a:gridCol>
                    <a:gridCol w="3179624">
                      <a:extLst>
                        <a:ext uri="{9D8B030D-6E8A-4147-A177-3AD203B41FA5}">
                          <a16:colId xmlns:a16="http://schemas.microsoft.com/office/drawing/2014/main" val="4250681527"/>
                        </a:ext>
                      </a:extLst>
                    </a:gridCol>
                    <a:gridCol w="2979821">
                      <a:extLst>
                        <a:ext uri="{9D8B030D-6E8A-4147-A177-3AD203B41FA5}">
                          <a16:colId xmlns:a16="http://schemas.microsoft.com/office/drawing/2014/main" val="3304046768"/>
                        </a:ext>
                      </a:extLst>
                    </a:gridCol>
                  </a:tblGrid>
                  <a:tr h="9154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Does not detect</a:t>
                          </a:r>
                        </a:p>
                        <a:p>
                          <a:r>
                            <a:rPr lang="en-US" sz="2800" dirty="0"/>
                            <a:t>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Detects COVID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4277422"/>
                      </a:ext>
                    </a:extLst>
                  </a:tr>
                  <a:tr h="1328839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Does not have 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😄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True Negative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Prob: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0" lang="en-US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ar-AE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kumimoji="0" lang="en-US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🤥 Type 1 Error: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False Positive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Prob: </a:t>
                          </a:r>
                          <a14:m>
                            <m:oMath xmlns:m="http://schemas.openxmlformats.org/officeDocument/2006/math">
                              <m:r>
                                <a:rPr kumimoji="0" lang="ar-AE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5203517"/>
                      </a:ext>
                    </a:extLst>
                  </a:tr>
                  <a:tr h="1328839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Has 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😠 Type 2 Error: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False Negative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Prob: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ar-AE" sz="280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ar-AE" sz="280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280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💪 Power!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True Positive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Prob: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0" lang="en-US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ar-AE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841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3C271F2-CB88-4F55-B83E-DA548921EEA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09423626"/>
                  </p:ext>
                </p:extLst>
              </p:nvPr>
            </p:nvGraphicFramePr>
            <p:xfrm>
              <a:off x="185057" y="1138237"/>
              <a:ext cx="7809411" cy="3688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9966">
                      <a:extLst>
                        <a:ext uri="{9D8B030D-6E8A-4147-A177-3AD203B41FA5}">
                          <a16:colId xmlns:a16="http://schemas.microsoft.com/office/drawing/2014/main" val="3084633286"/>
                        </a:ext>
                      </a:extLst>
                    </a:gridCol>
                    <a:gridCol w="3179624">
                      <a:extLst>
                        <a:ext uri="{9D8B030D-6E8A-4147-A177-3AD203B41FA5}">
                          <a16:colId xmlns:a16="http://schemas.microsoft.com/office/drawing/2014/main" val="4250681527"/>
                        </a:ext>
                      </a:extLst>
                    </a:gridCol>
                    <a:gridCol w="2979821">
                      <a:extLst>
                        <a:ext uri="{9D8B030D-6E8A-4147-A177-3AD203B41FA5}">
                          <a16:colId xmlns:a16="http://schemas.microsoft.com/office/drawing/2014/main" val="3304046768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Does not detect</a:t>
                          </a:r>
                        </a:p>
                        <a:p>
                          <a:r>
                            <a:rPr lang="en-US" sz="2800" dirty="0"/>
                            <a:t>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Detects COVID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4277422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Does not have 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916" t="-72566" r="-93870" b="-112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2168" t="-72566" r="-204" b="-112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5203517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Has 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1916" t="-173333" r="-93870" b="-12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62168" t="-173333" r="-204" b="-12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8416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9529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E87B8-D8E4-4287-A85C-F20B79643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Me Taller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ECFA0288-280B-4A10-A9F1-5CC9D557C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76" y="1377880"/>
            <a:ext cx="7315447" cy="4114939"/>
          </a:xfrm>
        </p:spPr>
      </p:pic>
    </p:spTree>
    <p:extLst>
      <p:ext uri="{BB962C8B-B14F-4D97-AF65-F5344CB8AC3E}">
        <p14:creationId xmlns:p14="http://schemas.microsoft.com/office/powerpoint/2010/main" val="902299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F60F-E24D-4269-A134-A22ADBFA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Diagnostics –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25EF2-CB20-4758-B285-7173DA62016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098970" y="1143000"/>
                <a:ext cx="3254829" cy="4576763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Accuracy: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dirty="0"/>
                            <m:t>😄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b="1" dirty="0"/>
                            <m:t>💪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dirty="0"/>
                            <m:t>😄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b="1" dirty="0"/>
                            <m:t>💪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b="1" dirty="0"/>
                            <m:t>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b="1" dirty="0"/>
                            <m:t>🤥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  <a:p>
                <a:pPr lvl="0"/>
                <a:r>
                  <a:rPr lang="en-US" sz="2400" dirty="0">
                    <a:solidFill>
                      <a:srgbClr val="E84A27"/>
                    </a:solidFill>
                  </a:rPr>
                  <a:t>Correct detections</a:t>
                </a:r>
                <a:endParaRPr lang="en-US" sz="2100" dirty="0">
                  <a:solidFill>
                    <a:srgbClr val="E84A27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C25EF2-CB20-4758-B285-7173DA620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098970" y="1143000"/>
                <a:ext cx="3254829" cy="4576763"/>
              </a:xfrm>
              <a:blipFill>
                <a:blip r:embed="rId2"/>
                <a:stretch>
                  <a:fillRect l="-2627" t="-2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3C271F2-CB88-4F55-B83E-DA548921EEA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01617804"/>
                  </p:ext>
                </p:extLst>
              </p:nvPr>
            </p:nvGraphicFramePr>
            <p:xfrm>
              <a:off x="185057" y="1138237"/>
              <a:ext cx="7809411" cy="3688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9966">
                      <a:extLst>
                        <a:ext uri="{9D8B030D-6E8A-4147-A177-3AD203B41FA5}">
                          <a16:colId xmlns:a16="http://schemas.microsoft.com/office/drawing/2014/main" val="3084633286"/>
                        </a:ext>
                      </a:extLst>
                    </a:gridCol>
                    <a:gridCol w="3179624">
                      <a:extLst>
                        <a:ext uri="{9D8B030D-6E8A-4147-A177-3AD203B41FA5}">
                          <a16:colId xmlns:a16="http://schemas.microsoft.com/office/drawing/2014/main" val="4250681527"/>
                        </a:ext>
                      </a:extLst>
                    </a:gridCol>
                    <a:gridCol w="2979821">
                      <a:extLst>
                        <a:ext uri="{9D8B030D-6E8A-4147-A177-3AD203B41FA5}">
                          <a16:colId xmlns:a16="http://schemas.microsoft.com/office/drawing/2014/main" val="3304046768"/>
                        </a:ext>
                      </a:extLst>
                    </a:gridCol>
                  </a:tblGrid>
                  <a:tr h="9154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Does not detect</a:t>
                          </a:r>
                        </a:p>
                        <a:p>
                          <a:r>
                            <a:rPr lang="en-US" sz="2800" dirty="0"/>
                            <a:t>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Detects COVID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4277422"/>
                      </a:ext>
                    </a:extLst>
                  </a:tr>
                  <a:tr h="1328839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Does not have 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😄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True Negative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Prob: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0" lang="en-US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ar-AE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kumimoji="0" lang="en-US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🤥 Type 1 Error: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False Positive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Prob: </a:t>
                          </a:r>
                          <a14:m>
                            <m:oMath xmlns:m="http://schemas.openxmlformats.org/officeDocument/2006/math">
                              <m:r>
                                <a:rPr kumimoji="0" lang="ar-AE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5203517"/>
                      </a:ext>
                    </a:extLst>
                  </a:tr>
                  <a:tr h="1328839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Has 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😠 Type 2 Error: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False Negative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Prob: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ar-AE" sz="280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ar-AE" sz="280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280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💪 Power!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True Positive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Prob: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0" lang="en-US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ar-AE" sz="2800" u="none" strike="noStrike" kern="1200" cap="none" spc="0" normalizeH="0" baseline="0" noProof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841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3C271F2-CB88-4F55-B83E-DA548921EEA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01617804"/>
                  </p:ext>
                </p:extLst>
              </p:nvPr>
            </p:nvGraphicFramePr>
            <p:xfrm>
              <a:off x="185057" y="1138237"/>
              <a:ext cx="7809411" cy="3688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9966">
                      <a:extLst>
                        <a:ext uri="{9D8B030D-6E8A-4147-A177-3AD203B41FA5}">
                          <a16:colId xmlns:a16="http://schemas.microsoft.com/office/drawing/2014/main" val="3084633286"/>
                        </a:ext>
                      </a:extLst>
                    </a:gridCol>
                    <a:gridCol w="3179624">
                      <a:extLst>
                        <a:ext uri="{9D8B030D-6E8A-4147-A177-3AD203B41FA5}">
                          <a16:colId xmlns:a16="http://schemas.microsoft.com/office/drawing/2014/main" val="4250681527"/>
                        </a:ext>
                      </a:extLst>
                    </a:gridCol>
                    <a:gridCol w="2979821">
                      <a:extLst>
                        <a:ext uri="{9D8B030D-6E8A-4147-A177-3AD203B41FA5}">
                          <a16:colId xmlns:a16="http://schemas.microsoft.com/office/drawing/2014/main" val="3304046768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Does not detect</a:t>
                          </a:r>
                        </a:p>
                        <a:p>
                          <a:r>
                            <a:rPr lang="en-US" sz="2800" dirty="0"/>
                            <a:t>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Detects COVID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4277422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Does not have 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916" t="-72566" r="-93870" b="-112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2168" t="-72566" r="-204" b="-112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5203517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Has COVID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1916" t="-173333" r="-93870" b="-12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62168" t="-173333" r="-204" b="-12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8416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31325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FED3F-AE3F-4305-BB4D-2F497B83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Importance of OLS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B023E-F256-4258-9F89-211F4D63F2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Taylor Series Expansion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ANY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can be expressed as an infinite-ordered polynomial of all variables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OLS approximates any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Details beyond math req. of this course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B023E-F256-4258-9F89-211F4D63F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8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8898-4116-4170-856F-BAE29DBA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Interpretation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C9578-7C56-428A-B0A0-D0136C826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Linearity</a:t>
            </a:r>
          </a:p>
        </p:txBody>
      </p:sp>
    </p:spTree>
    <p:extLst>
      <p:ext uri="{BB962C8B-B14F-4D97-AF65-F5344CB8AC3E}">
        <p14:creationId xmlns:p14="http://schemas.microsoft.com/office/powerpoint/2010/main" val="624810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FF76-6B58-46B3-A5A5-E21A761A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Mincer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728D35-7164-49C9-9B39-6AB55F828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Basic: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𝑌𝑜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𝐸𝑥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Modified:</a:t>
                </a:r>
              </a:p>
              <a:p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𝑌𝑜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𝐸𝑥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𝐹𝑒𝑚𝑎𝑙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728D35-7164-49C9-9B39-6AB55F828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84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D061-9C40-4BB6-B35B-E0B3CE8C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– Years of Schooling (ACS 2016)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CA38D-6ACE-4AE5-B830-8DE1F1A013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59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9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59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59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9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59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𝑌𝑜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90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𝐸𝑥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𝐸𝑥</m:t>
                      </m:r>
                      <m:sSubSup>
                        <m:sSubSupPr>
                          <m:ctrlP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𝑒𝑚𝑎𝑙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900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3400" dirty="0">
                    <a:latin typeface="Courier"/>
                  </a:rPr>
                  <a:t>===============================================================================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Courier"/>
                  </a:rPr>
                  <a:t>                  </a:t>
                </a:r>
                <a:r>
                  <a:rPr lang="en-US" sz="3400" dirty="0" err="1">
                    <a:latin typeface="Courier"/>
                  </a:rPr>
                  <a:t>coef</a:t>
                </a:r>
                <a:r>
                  <a:rPr lang="en-US" sz="3400" dirty="0">
                    <a:latin typeface="Courier"/>
                  </a:rPr>
                  <a:t>    std err          t      P&gt;|t|      [0.025      0.975]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Courier"/>
                  </a:rPr>
                  <a:t>-------------------------------------------------------------------------------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Courier"/>
                  </a:rPr>
                  <a:t>const           7.3330      0.005   1568.830      0.000       7.324       7.342</a:t>
                </a:r>
              </a:p>
              <a:p>
                <a:pPr marL="0" indent="0">
                  <a:buNone/>
                </a:pPr>
                <a:r>
                  <a:rPr lang="en-US" sz="3400" dirty="0" err="1">
                    <a:latin typeface="Courier"/>
                  </a:rPr>
                  <a:t>yos</a:t>
                </a:r>
                <a:r>
                  <a:rPr lang="en-US" sz="3400" dirty="0">
                    <a:latin typeface="Courier"/>
                  </a:rPr>
                  <a:t>             </a:t>
                </a:r>
                <a:r>
                  <a:rPr lang="en-US" sz="3400" b="1" dirty="0">
                    <a:solidFill>
                      <a:srgbClr val="E84A27"/>
                    </a:solidFill>
                    <a:latin typeface="Courier"/>
                  </a:rPr>
                  <a:t>0.1436 </a:t>
                </a:r>
                <a:r>
                  <a:rPr lang="en-US" sz="3400" dirty="0">
                    <a:latin typeface="Courier"/>
                  </a:rPr>
                  <a:t>     0.000    468.063      0.000       0.143       0.144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Courier"/>
                  </a:rPr>
                  <a:t>experience      0.1076      0.000    434.426      0.000       0.107       0.108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Courier"/>
                  </a:rPr>
                  <a:t>experience2    -0.0018   5.52e-06   -318.404      0.000      -0.002      -0.002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Courier"/>
                  </a:rPr>
                  <a:t>female         -0.4266      0.002   -241.222      0.000      -0.430      -0.423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Courier"/>
                  </a:rPr>
                  <a:t>==============================================================================</a:t>
                </a:r>
              </a:p>
              <a:p>
                <a:pPr marL="0" indent="0">
                  <a:buNone/>
                </a:pPr>
                <a:endParaRPr lang="en-US" sz="2900" dirty="0">
                  <a:latin typeface="Courier"/>
                </a:endParaRPr>
              </a:p>
              <a:p>
                <a:pPr marL="0" indent="0">
                  <a:buNone/>
                </a:pPr>
                <a:r>
                  <a:rPr lang="en-US" sz="5900" dirty="0"/>
                  <a:t>An increase in years of schooling by one year </a:t>
                </a:r>
                <a:r>
                  <a:rPr lang="en-US" sz="5900" b="1" i="1" dirty="0">
                    <a:solidFill>
                      <a:srgbClr val="E84A27"/>
                    </a:solidFill>
                  </a:rPr>
                  <a:t>is associate with </a:t>
                </a:r>
                <a:r>
                  <a:rPr lang="en-US" sz="5900" dirty="0"/>
                  <a:t>an increase in log wages by 0.14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CA38D-6ACE-4AE5-B830-8DE1F1A013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728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D061-9C40-4BB6-B35B-E0B3CE8C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CA38D-6ACE-4AE5-B830-8DE1F1A013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𝑌𝑜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𝐸𝑥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𝐸𝑥</m:t>
                      </m:r>
                      <m:sSubSup>
                        <m:sSub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𝑒𝑚𝑎𝑙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Hey, what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called in statistics/math?</a:t>
                </a:r>
              </a:p>
              <a:p>
                <a:pPr lvl="1"/>
                <a:r>
                  <a:rPr lang="en-US" dirty="0"/>
                  <a:t>Marginal effect (not causal effect!!!)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CA38D-6ACE-4AE5-B830-8DE1F1A013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22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D061-9C40-4BB6-B35B-E0B3CE8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Interpretation – Years of Experience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CA38D-6ACE-4AE5-B830-8DE1F1A013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59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9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59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59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9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59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𝑌𝑜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𝐸𝑥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90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𝐸𝑥</m:t>
                      </m:r>
                      <m:sSubSup>
                        <m:sSubSupPr>
                          <m:ctrlP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590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𝑒𝑚𝑎𝑙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59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5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900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3400" dirty="0">
                    <a:latin typeface="Courier"/>
                  </a:rPr>
                  <a:t>===============================================================================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Courier"/>
                  </a:rPr>
                  <a:t>                  </a:t>
                </a:r>
                <a:r>
                  <a:rPr lang="en-US" sz="3400" dirty="0" err="1">
                    <a:latin typeface="Courier"/>
                  </a:rPr>
                  <a:t>coef</a:t>
                </a:r>
                <a:r>
                  <a:rPr lang="en-US" sz="3400" dirty="0">
                    <a:latin typeface="Courier"/>
                  </a:rPr>
                  <a:t>    std err          t      P&gt;|t|      [0.025      0.975]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Courier"/>
                  </a:rPr>
                  <a:t>-------------------------------------------------------------------------------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Courier"/>
                  </a:rPr>
                  <a:t>const           7.3330      0.005   1568.830      0.000       7.324       7.342</a:t>
                </a:r>
              </a:p>
              <a:p>
                <a:pPr marL="0" indent="0">
                  <a:buNone/>
                </a:pPr>
                <a:r>
                  <a:rPr lang="en-US" sz="3400" dirty="0" err="1">
                    <a:latin typeface="Courier"/>
                  </a:rPr>
                  <a:t>yos</a:t>
                </a:r>
                <a:r>
                  <a:rPr lang="en-US" sz="3400" dirty="0">
                    <a:latin typeface="Courier"/>
                  </a:rPr>
                  <a:t>             0.1436</a:t>
                </a:r>
                <a:r>
                  <a:rPr lang="en-US" sz="3400" b="1" dirty="0">
                    <a:latin typeface="Courier"/>
                  </a:rPr>
                  <a:t> </a:t>
                </a:r>
                <a:r>
                  <a:rPr lang="en-US" sz="3400" dirty="0">
                    <a:latin typeface="Courier"/>
                  </a:rPr>
                  <a:t>     0.000    468.063      0.000       0.143       0.144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Courier"/>
                  </a:rPr>
                  <a:t>experience     </a:t>
                </a:r>
                <a:r>
                  <a:rPr lang="en-US" sz="3400" dirty="0">
                    <a:solidFill>
                      <a:srgbClr val="E84A27"/>
                    </a:solidFill>
                    <a:latin typeface="Courier"/>
                  </a:rPr>
                  <a:t> </a:t>
                </a:r>
                <a:r>
                  <a:rPr lang="en-US" sz="3400" b="1" dirty="0">
                    <a:solidFill>
                      <a:srgbClr val="E84A27"/>
                    </a:solidFill>
                    <a:latin typeface="Courier"/>
                  </a:rPr>
                  <a:t>0.1076</a:t>
                </a:r>
                <a:r>
                  <a:rPr lang="en-US" sz="3400" dirty="0">
                    <a:solidFill>
                      <a:srgbClr val="E84A27"/>
                    </a:solidFill>
                    <a:latin typeface="Courier"/>
                  </a:rPr>
                  <a:t>      </a:t>
                </a:r>
                <a:r>
                  <a:rPr lang="en-US" sz="3400" dirty="0">
                    <a:latin typeface="Courier"/>
                  </a:rPr>
                  <a:t>0.000    434.426      0.000       0.107       0.108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Courier"/>
                  </a:rPr>
                  <a:t>experience2    </a:t>
                </a:r>
                <a:r>
                  <a:rPr lang="en-US" sz="3400" b="1" dirty="0">
                    <a:solidFill>
                      <a:srgbClr val="E84A27"/>
                    </a:solidFill>
                    <a:latin typeface="Courier"/>
                  </a:rPr>
                  <a:t>-0.0018</a:t>
                </a:r>
                <a:r>
                  <a:rPr lang="en-US" sz="3400" dirty="0">
                    <a:latin typeface="Courier"/>
                  </a:rPr>
                  <a:t>   5.52e-06   -318.404      0.000      -0.002      -0.002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Courier"/>
                  </a:rPr>
                  <a:t>female         -0.4266      0.002   -241.222      0.000      -0.430      -0.423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Courier"/>
                  </a:rPr>
                  <a:t>==============================================================================</a:t>
                </a:r>
              </a:p>
              <a:p>
                <a:pPr marL="0" indent="0">
                  <a:buNone/>
                </a:pPr>
                <a:endParaRPr lang="en-US" sz="2900" dirty="0">
                  <a:latin typeface="Courier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6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6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𝐸𝑥</m:t>
                          </m:r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𝐸𝑥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60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0" i="0" smtClean="0">
                          <a:latin typeface="Cambria Math" panose="02040503050406030204" pitchFamily="18" charset="0"/>
                        </a:rPr>
                        <m:t>1076</m:t>
                      </m:r>
                      <m:r>
                        <a:rPr lang="en-US" sz="6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6000" b="0" i="0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6000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6000" b="0" i="0" smtClean="0">
                              <a:latin typeface="Cambria Math" panose="02040503050406030204" pitchFamily="18" charset="0"/>
                            </a:rPr>
                            <m:t>0018</m:t>
                          </m: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9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CA38D-6ACE-4AE5-B830-8DE1F1A013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369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D061-9C40-4BB6-B35B-E0B3CE8C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– Years of Experience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CA38D-6ACE-4AE5-B830-8DE1F1A013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𝐸𝑥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1076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0018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sz="2400" i="1" dirty="0"/>
              </a:p>
              <a:p>
                <a:pPr marL="0" indent="0">
                  <a:buNone/>
                </a:pPr>
                <a:r>
                  <a:rPr lang="en-US" sz="2400" i="1" dirty="0"/>
                  <a:t>“An increase in years of experience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by one year at the mean experience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 level of 22 years is </a:t>
                </a:r>
                <a:r>
                  <a:rPr lang="en-US" sz="2400" b="1" i="1" dirty="0">
                    <a:solidFill>
                      <a:srgbClr val="E84A27"/>
                    </a:solidFill>
                  </a:rPr>
                  <a:t>associated </a:t>
                </a:r>
                <a:r>
                  <a:rPr lang="en-US" sz="2400" i="1" dirty="0"/>
                  <a:t>with 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an increase in log wages by 0.03.”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CA38D-6ACE-4AE5-B830-8DE1F1A013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D2C6590-D87C-4434-8994-FAFD1291B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872" y="2151017"/>
            <a:ext cx="6099870" cy="34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6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D061-9C40-4BB6-B35B-E0B3CE8C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– Female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CA38D-6ACE-4AE5-B830-8DE1F1A013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5048794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5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en-US" sz="5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5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9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59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90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𝑌𝑜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</m:t>
                      </m:r>
                      <m:sSubSup>
                        <m:sSubSup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𝑒𝑚𝑎𝑙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90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9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===============================================================================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                  </a:t>
                </a:r>
                <a:r>
                  <a:rPr lang="en-US" sz="3400" dirty="0" err="1">
                    <a:solidFill>
                      <a:schemeClr val="tx1"/>
                    </a:solidFill>
                    <a:latin typeface="Courier"/>
                  </a:rPr>
                  <a:t>coef</a:t>
                </a: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    std err          t      P&gt;|t|      [0.025      0.975]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-------------------------------------------------------------------------------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const          </a:t>
                </a:r>
                <a:r>
                  <a:rPr lang="en-US" sz="3400" b="1" dirty="0">
                    <a:solidFill>
                      <a:srgbClr val="E84A27"/>
                    </a:solidFill>
                    <a:latin typeface="Courier"/>
                  </a:rPr>
                  <a:t> 7.3330      </a:t>
                </a: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0.005   1568.830      0.000       7.324       7.342</a:t>
                </a:r>
              </a:p>
              <a:p>
                <a:pPr marL="0" indent="0">
                  <a:buNone/>
                </a:pPr>
                <a:r>
                  <a:rPr lang="en-US" sz="3400" dirty="0" err="1">
                    <a:solidFill>
                      <a:schemeClr val="tx1"/>
                    </a:solidFill>
                    <a:latin typeface="Courier"/>
                  </a:rPr>
                  <a:t>yos</a:t>
                </a: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             0.1436      0.000    468.063      0.000       0.143       0.144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experience      0.1076      0.000    434.426      0.000       0.107       0.108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experience2    -0.0018   5.52e-06   -318.404      0.000      -0.002      -0.002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female        </a:t>
                </a:r>
                <a:r>
                  <a:rPr lang="en-US" sz="3400" dirty="0">
                    <a:solidFill>
                      <a:srgbClr val="E84A27"/>
                    </a:solidFill>
                    <a:latin typeface="Courier"/>
                  </a:rPr>
                  <a:t> </a:t>
                </a:r>
                <a:r>
                  <a:rPr lang="en-US" sz="3400" b="1" dirty="0">
                    <a:solidFill>
                      <a:srgbClr val="E84A27"/>
                    </a:solidFill>
                    <a:latin typeface="Courier"/>
                  </a:rPr>
                  <a:t>-0.4266 </a:t>
                </a:r>
                <a:r>
                  <a:rPr lang="en-US" sz="3400" b="1" dirty="0">
                    <a:solidFill>
                      <a:schemeClr val="tx1"/>
                    </a:solidFill>
                    <a:latin typeface="Courier"/>
                  </a:rPr>
                  <a:t>     </a:t>
                </a: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0.002   -241.222      0.000      -0.430      -0.423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==============================================================================</a:t>
                </a:r>
              </a:p>
              <a:p>
                <a:pPr marL="0" indent="0">
                  <a:buNone/>
                </a:pPr>
                <a:endParaRPr lang="en-US" sz="3400" dirty="0">
                  <a:solidFill>
                    <a:schemeClr val="tx1"/>
                  </a:solidFill>
                  <a:latin typeface="Courier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9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59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5900" dirty="0"/>
                  <a:t> is the “activated” when </a:t>
                </a:r>
                <a14:m>
                  <m:oMath xmlns:m="http://schemas.openxmlformats.org/officeDocument/2006/math">
                    <m:r>
                      <a:rPr lang="en-US" sz="59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5900" dirty="0"/>
                  <a:t> is female </a:t>
                </a:r>
              </a:p>
              <a:p>
                <a:pPr marL="0" indent="0">
                  <a:buNone/>
                </a:pPr>
                <a:r>
                  <a:rPr lang="en-US" sz="5900" dirty="0"/>
                  <a:t>It is “deactivated” when </a:t>
                </a:r>
                <a14:m>
                  <m:oMath xmlns:m="http://schemas.openxmlformats.org/officeDocument/2006/math">
                    <m:r>
                      <a:rPr lang="en-US" sz="59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5900" dirty="0"/>
                  <a:t> is </a:t>
                </a:r>
                <a:r>
                  <a:rPr lang="en-US" sz="5900" dirty="0">
                    <a:solidFill>
                      <a:srgbClr val="E84A27"/>
                    </a:solidFill>
                  </a:rPr>
                  <a:t>not female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CA38D-6ACE-4AE5-B830-8DE1F1A013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5048794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152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D061-9C40-4BB6-B35B-E0B3CE8C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– Female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CA38D-6ACE-4AE5-B830-8DE1F1A013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5048794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5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en-US" sz="5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5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9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59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90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𝑌𝑜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</m:t>
                      </m:r>
                      <m:sSubSup>
                        <m:sSubSup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𝑒𝑚𝑎𝑙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90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9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===============================================================================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                  </a:t>
                </a:r>
                <a:r>
                  <a:rPr lang="en-US" sz="3400" dirty="0" err="1">
                    <a:solidFill>
                      <a:schemeClr val="tx1"/>
                    </a:solidFill>
                    <a:latin typeface="Courier"/>
                  </a:rPr>
                  <a:t>coef</a:t>
                </a: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    std err          t      P&gt;|t|      [0.025      0.975]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-------------------------------------------------------------------------------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const          </a:t>
                </a:r>
                <a:r>
                  <a:rPr lang="en-US" sz="3400" b="1" dirty="0">
                    <a:solidFill>
                      <a:srgbClr val="E84A27"/>
                    </a:solidFill>
                    <a:latin typeface="Courier"/>
                  </a:rPr>
                  <a:t> 7.3330      </a:t>
                </a: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0.005   1568.830      0.000       7.324       7.342</a:t>
                </a:r>
              </a:p>
              <a:p>
                <a:pPr marL="0" indent="0">
                  <a:buNone/>
                </a:pPr>
                <a:r>
                  <a:rPr lang="en-US" sz="3400" dirty="0" err="1">
                    <a:solidFill>
                      <a:schemeClr val="tx1"/>
                    </a:solidFill>
                    <a:latin typeface="Courier"/>
                  </a:rPr>
                  <a:t>yos</a:t>
                </a: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             0.1436      0.000    468.063      0.000       0.143       0.144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experience      0.1076      0.000    434.426      0.000       0.107       0.108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experience2    -0.0018   5.52e-06   -318.404      0.000      -0.002      -0.002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female        </a:t>
                </a:r>
                <a:r>
                  <a:rPr lang="en-US" sz="3400" dirty="0">
                    <a:solidFill>
                      <a:srgbClr val="E84A27"/>
                    </a:solidFill>
                    <a:latin typeface="Courier"/>
                  </a:rPr>
                  <a:t> </a:t>
                </a:r>
                <a:r>
                  <a:rPr lang="en-US" sz="3400" b="1" dirty="0">
                    <a:solidFill>
                      <a:srgbClr val="E84A27"/>
                    </a:solidFill>
                    <a:latin typeface="Courier"/>
                  </a:rPr>
                  <a:t>-0.4266 </a:t>
                </a:r>
                <a:r>
                  <a:rPr lang="en-US" sz="3400" b="1" dirty="0">
                    <a:solidFill>
                      <a:schemeClr val="tx1"/>
                    </a:solidFill>
                    <a:latin typeface="Courier"/>
                  </a:rPr>
                  <a:t>     </a:t>
                </a: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0.002   -241.222      0.000      -0.430      -0.423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==============================================================================</a:t>
                </a:r>
              </a:p>
              <a:p>
                <a:pPr marL="0" indent="0">
                  <a:buNone/>
                </a:pPr>
                <a:endParaRPr lang="en-US" sz="3400" dirty="0">
                  <a:solidFill>
                    <a:schemeClr val="tx1"/>
                  </a:solidFill>
                  <a:latin typeface="Courier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5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900" dirty="0">
                    <a:solidFill>
                      <a:schemeClr val="tx1"/>
                    </a:solidFill>
                  </a:rPr>
                  <a:t> is the average log wage when </a:t>
                </a:r>
                <a14:m>
                  <m:oMath xmlns:m="http://schemas.openxmlformats.org/officeDocument/2006/math">
                    <m:r>
                      <a:rPr lang="en-US" sz="5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𝑌𝑜</m:t>
                    </m:r>
                    <m:sSub>
                      <m:sSubPr>
                        <m:ctrlPr>
                          <a:rPr lang="en-US" sz="5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5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5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𝐸𝑥</m:t>
                    </m:r>
                    <m:sSub>
                      <m:sSubPr>
                        <m:ctrlPr>
                          <a:rPr lang="en-US" sz="5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5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5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𝐹𝑒𝑚𝑎𝑙</m:t>
                    </m:r>
                    <m:sSub>
                      <m:sSubPr>
                        <m:ctrlPr>
                          <a:rPr lang="en-US" sz="5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5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5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5900" dirty="0">
                  <a:solidFill>
                    <a:srgbClr val="E84A27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5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900" dirty="0">
                    <a:solidFill>
                      <a:schemeClr val="tx1"/>
                    </a:solidFill>
                  </a:rPr>
                  <a:t> is the average log wage of males without education or experience</a:t>
                </a:r>
                <a:endParaRPr lang="en-US" sz="5900" dirty="0">
                  <a:solidFill>
                    <a:srgbClr val="E84A27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CA38D-6ACE-4AE5-B830-8DE1F1A013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5048794"/>
              </a:xfrm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124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C3F8-57AE-4FC4-B64E-41233001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Me Taller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5E45E-6519-47EB-835A-E36EEAA668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>
                    <a:latin typeface="Courier"/>
                  </a:rPr>
                  <a:t>  OLS Regression Results                            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/>
                  </a:rPr>
                  <a:t>==============================================================================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/>
                  </a:rPr>
                  <a:t>                 </a:t>
                </a:r>
                <a:r>
                  <a:rPr lang="en-US" sz="1600" dirty="0" err="1">
                    <a:latin typeface="Courier"/>
                  </a:rPr>
                  <a:t>coef</a:t>
                </a:r>
                <a:r>
                  <a:rPr lang="en-US" sz="1600" dirty="0">
                    <a:latin typeface="Courier"/>
                  </a:rPr>
                  <a:t>    std err          t      P&gt;|t|      [0.025      0.975]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/>
                  </a:rPr>
                  <a:t>------------------------------------------------------------------------------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/>
                  </a:rPr>
                  <a:t>const         63.3872      0.142    447.458      0.000      63.110      63.665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/>
                  </a:rPr>
                  <a:t>weight         </a:t>
                </a:r>
                <a:r>
                  <a:rPr lang="en-US" sz="1600" b="1" dirty="0">
                    <a:solidFill>
                      <a:srgbClr val="E84A27"/>
                    </a:solidFill>
                    <a:latin typeface="Courier"/>
                  </a:rPr>
                  <a:t>0.0330</a:t>
                </a:r>
                <a:r>
                  <a:rPr lang="en-US" sz="1600" b="1" dirty="0">
                    <a:latin typeface="Courier"/>
                  </a:rPr>
                  <a:t> </a:t>
                </a:r>
                <a:r>
                  <a:rPr lang="en-US" sz="1600" dirty="0">
                    <a:latin typeface="Courier"/>
                  </a:rPr>
                  <a:t>     0.001     45.147      0.000       0.032       0.034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urier"/>
                  </a:rPr>
                  <a:t>==============================================================================</a:t>
                </a:r>
              </a:p>
              <a:p>
                <a:pPr marL="0" indent="0">
                  <a:buNone/>
                </a:pPr>
                <a:r>
                  <a:rPr lang="en-US" dirty="0"/>
                  <a:t>To gain two inches:</a:t>
                </a:r>
              </a:p>
              <a:p>
                <a:r>
                  <a:rPr lang="en-US" dirty="0"/>
                  <a:t>0.03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Gain 2/0.03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65 </a:t>
                </a:r>
                <a:r>
                  <a:rPr lang="en-US" dirty="0" err="1"/>
                  <a:t>lbs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0.03 is the </a:t>
                </a:r>
                <a:r>
                  <a:rPr lang="en-US" b="1" i="1" dirty="0">
                    <a:solidFill>
                      <a:srgbClr val="E84A27"/>
                    </a:solidFill>
                  </a:rPr>
                  <a:t>associated</a:t>
                </a:r>
                <a:r>
                  <a:rPr lang="en-US" dirty="0"/>
                  <a:t> increase in height given a weight increase of 1lb </a:t>
                </a:r>
              </a:p>
              <a:p>
                <a:r>
                  <a:rPr lang="en-US" dirty="0"/>
                  <a:t>What is observed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15E45E-6519-47EB-835A-E36EEAA66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798" b="-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93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D061-9C40-4BB6-B35B-E0B3CE8C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– Female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CA38D-6ACE-4AE5-B830-8DE1F1A013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5048794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5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en-US" sz="5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5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9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59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90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𝑌𝑜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</m:t>
                      </m:r>
                      <m:sSubSup>
                        <m:sSubSup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𝑒𝑚𝑎𝑙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90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59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59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9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===============================================================================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                  </a:t>
                </a:r>
                <a:r>
                  <a:rPr lang="en-US" sz="3400" dirty="0" err="1">
                    <a:solidFill>
                      <a:schemeClr val="tx1"/>
                    </a:solidFill>
                    <a:latin typeface="Courier"/>
                  </a:rPr>
                  <a:t>coef</a:t>
                </a: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    std err          t      P&gt;|t|      [0.025      0.975]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-------------------------------------------------------------------------------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const          </a:t>
                </a:r>
                <a:r>
                  <a:rPr lang="en-US" sz="3400" b="1" dirty="0">
                    <a:solidFill>
                      <a:srgbClr val="E84A27"/>
                    </a:solidFill>
                    <a:latin typeface="Courier"/>
                  </a:rPr>
                  <a:t> 7.3330      </a:t>
                </a: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0.005   1568.830      0.000       7.324       7.342</a:t>
                </a:r>
              </a:p>
              <a:p>
                <a:pPr marL="0" indent="0">
                  <a:buNone/>
                </a:pPr>
                <a:r>
                  <a:rPr lang="en-US" sz="3400" dirty="0" err="1">
                    <a:solidFill>
                      <a:schemeClr val="tx1"/>
                    </a:solidFill>
                    <a:latin typeface="Courier"/>
                  </a:rPr>
                  <a:t>yos</a:t>
                </a: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             0.1436      0.000    468.063      0.000       0.143       0.144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experience      0.1076      0.000    434.426      0.000       0.107       0.108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experience2    -0.0018   5.52e-06   -318.404      0.000      -0.002      -0.002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female        </a:t>
                </a:r>
                <a:r>
                  <a:rPr lang="en-US" sz="3400" dirty="0">
                    <a:solidFill>
                      <a:srgbClr val="E84A27"/>
                    </a:solidFill>
                    <a:latin typeface="Courier"/>
                  </a:rPr>
                  <a:t> </a:t>
                </a:r>
                <a:r>
                  <a:rPr lang="en-US" sz="3400" b="1" dirty="0">
                    <a:solidFill>
                      <a:srgbClr val="E84A27"/>
                    </a:solidFill>
                    <a:latin typeface="Courier"/>
                  </a:rPr>
                  <a:t>-0.4266 </a:t>
                </a:r>
                <a:r>
                  <a:rPr lang="en-US" sz="3400" b="1" dirty="0">
                    <a:solidFill>
                      <a:schemeClr val="tx1"/>
                    </a:solidFill>
                    <a:latin typeface="Courier"/>
                  </a:rPr>
                  <a:t>     </a:t>
                </a: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0.002   -241.222      0.000      -0.430      -0.423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tx1"/>
                    </a:solidFill>
                    <a:latin typeface="Courier"/>
                  </a:rPr>
                  <a:t>==============================================================================</a:t>
                </a:r>
              </a:p>
              <a:p>
                <a:pPr marL="0" indent="0">
                  <a:buNone/>
                </a:pPr>
                <a:endParaRPr lang="en-US" sz="3400" dirty="0">
                  <a:solidFill>
                    <a:schemeClr val="tx1"/>
                  </a:solidFill>
                  <a:latin typeface="Courier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5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5900" dirty="0">
                    <a:solidFill>
                      <a:schemeClr val="tx1"/>
                    </a:solidFill>
                  </a:rPr>
                  <a:t>: Being female is associated with a decrease in log wages of 0.43 with respect to non-females (males).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CA38D-6ACE-4AE5-B830-8DE1F1A013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5048794"/>
              </a:xfrm>
              <a:blipFill>
                <a:blip r:embed="rId2"/>
                <a:stretch>
                  <a:fillRect l="-1217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671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1168-0B54-4947-8683-B05E00009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log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88691-CF5F-4600-B49D-64687A7415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𝑌𝑜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𝐹𝑒𝑚𝑎𝑙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%</m:t>
                      </m:r>
                      <m:r>
                        <m:rPr>
                          <m:sty m:val="p"/>
                        </m:rPr>
                        <a:rPr lang="ar-AE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𝑁𝑒𝑤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𝑂𝑙𝑑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𝑂𝑙𝑑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		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ar-AE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ar-A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%</m:t>
                    </m:r>
                    <m:r>
                      <m:rPr>
                        <m:sty m:val="p"/>
                      </m:rPr>
                      <a:rPr lang="ar-AE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88691-CF5F-4600-B49D-64687A741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73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1168-0B54-4947-8683-B05E00009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log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88691-CF5F-4600-B49D-64687A7415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𝑌𝑜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𝐹𝑒𝑚𝑎𝑙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43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Being female is associated with a decrease in wages by 43%!</a:t>
                </a:r>
              </a:p>
              <a:p>
                <a:r>
                  <a:rPr lang="en-US" dirty="0"/>
                  <a:t>Notes</a:t>
                </a:r>
              </a:p>
              <a:p>
                <a:pPr lvl="1"/>
                <a:r>
                  <a:rPr lang="en-US" dirty="0"/>
                  <a:t>This is not an apples-to-apples comparison</a:t>
                </a:r>
              </a:p>
              <a:p>
                <a:pPr lvl="2"/>
                <a:r>
                  <a:rPr lang="en-US" dirty="0"/>
                  <a:t>Not same industry, same occupation, </a:t>
                </a:r>
                <a:r>
                  <a:rPr lang="en-US"/>
                  <a:t>same firm, etc.</a:t>
                </a:r>
                <a:endParaRPr lang="en-US" dirty="0"/>
              </a:p>
              <a:p>
                <a:pPr lvl="1"/>
                <a:r>
                  <a:rPr lang="en-US" dirty="0"/>
                  <a:t>Should it matter?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88691-CF5F-4600-B49D-64687A741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89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ECB6-50BF-4635-9B98-F37A4331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Elasticities – More econometric love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F3948-CF01-4C7D-85A6-26B05B417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000" dirty="0"/>
                  <a:t>Cobb-Douglas Production Function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sz="2400" dirty="0"/>
                  <a:t>(Data: Manufacturing Industry Database on FP Data Sources.docx)</a:t>
                </a:r>
              </a:p>
              <a:p>
                <a:pPr marL="0" indent="0">
                  <a:buNone/>
                </a:pPr>
                <a:endParaRPr lang="en-US" sz="3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sz="3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30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 sz="30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ar-AE" sz="3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sz="300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</m:sSup>
                      <m:sSup>
                        <m:sSupPr>
                          <m:ctrlPr>
                            <a:rPr lang="ar-AE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300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sSub>
                            <m:sSubPr>
                              <m:ctrlPr>
                                <a:rPr lang="ar-AE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0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3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ar-AE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300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sSub>
                            <m:sSubPr>
                              <m:ctrlPr>
                                <a:rPr lang="ar-AE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0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3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00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ar-AE" sz="3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ar-AE" sz="30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ar-AE" sz="300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ar-AE" sz="3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300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ar-AE" sz="3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300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ar-AE" sz="300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ar-AE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0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3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3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3000"/>
                        <m:t>log</m:t>
                      </m:r>
                      <m:r>
                        <a:rPr lang="en-US" sz="3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00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ar-AE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0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3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3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300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b="0" dirty="0"/>
                  <a:t> is the marginal productivity of labor (MPL)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600" dirty="0"/>
                  <a:t> decreasing returns to scale</a:t>
                </a:r>
              </a:p>
              <a:p>
                <a:pPr marL="0" indent="0">
                  <a:buNone/>
                </a:pPr>
                <a:r>
                  <a:rPr lang="en-US" sz="2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600" b="0" dirty="0"/>
                  <a:t> constant</a:t>
                </a:r>
              </a:p>
              <a:p>
                <a:pPr marL="0" indent="0">
                  <a:buNone/>
                </a:pPr>
                <a:r>
                  <a:rPr lang="en-US" sz="2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600" dirty="0"/>
                  <a:t> increasing</a:t>
                </a:r>
                <a:endParaRPr lang="en-US" sz="2600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F3948-CF01-4C7D-85A6-26B05B417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059" b="-2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9593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6C841-A587-4D73-A97B-7C0E17FF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2FF68-28B8-464E-A68B-604185ACE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best?</a:t>
            </a:r>
          </a:p>
        </p:txBody>
      </p:sp>
    </p:spTree>
    <p:extLst>
      <p:ext uri="{BB962C8B-B14F-4D97-AF65-F5344CB8AC3E}">
        <p14:creationId xmlns:p14="http://schemas.microsoft.com/office/powerpoint/2010/main" val="2407846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305-2288-45C1-BED6-FF293D9F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Is this good model performance?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3AAED-2A50-470B-8C89-697374C50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RMSE = 2.65</a:t>
            </a:r>
          </a:p>
        </p:txBody>
      </p:sp>
      <p:pic>
        <p:nvPicPr>
          <p:cNvPr id="4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2BF21A28-FC4F-40D9-81C4-D812B92D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76" y="1600061"/>
            <a:ext cx="7315447" cy="411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31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F29C1-ABE0-4354-8B17-E654EE2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967741-3292-40D6-864B-E9A2753350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 don’t know</a:t>
                </a:r>
              </a:p>
              <a:p>
                <a:pPr lvl="1"/>
                <a:r>
                  <a:rPr lang="en-US" dirty="0"/>
                  <a:t>Depends on scale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Multiply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by 10 produces test RMSE of 26.5</a:t>
                </a:r>
              </a:p>
              <a:p>
                <a:r>
                  <a:rPr lang="en-US" dirty="0"/>
                  <a:t>Need to establish a baseline</a:t>
                </a:r>
              </a:p>
              <a:p>
                <a:pPr lvl="1"/>
                <a:r>
                  <a:rPr lang="en-US" dirty="0"/>
                  <a:t>The Null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Test RMSE: 2.90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%⇒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%≈−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is a good reduction?</a:t>
                </a:r>
              </a:p>
              <a:p>
                <a:pPr lvl="1"/>
                <a:r>
                  <a:rPr lang="en-US" dirty="0"/>
                  <a:t>It depends on the application (the data)</a:t>
                </a:r>
              </a:p>
              <a:p>
                <a:pPr lvl="1"/>
                <a:r>
                  <a:rPr lang="en-US" dirty="0"/>
                  <a:t>Rule of thumb: 10%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967741-3292-40D6-864B-E9A275335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5FF2-3B7F-46A9-9CDE-BA6F14AD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A8C7-8DC5-408B-BAF5-10F3608C6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Apply these fundamentals in Python!</a:t>
            </a:r>
          </a:p>
          <a:p>
            <a:endParaRPr lang="en-US" dirty="0"/>
          </a:p>
          <a:p>
            <a:r>
              <a:rPr lang="en-US" dirty="0" err="1">
                <a:latin typeface="Courier"/>
              </a:rPr>
              <a:t>statsmodels</a:t>
            </a:r>
            <a:endParaRPr lang="en-US" dirty="0">
              <a:latin typeface="Courier"/>
            </a:endParaRPr>
          </a:p>
          <a:p>
            <a:pPr lvl="1"/>
            <a:r>
              <a:rPr lang="en-US" dirty="0"/>
              <a:t>Probably best package for econometrics in Python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reading assignment!</a:t>
            </a:r>
          </a:p>
        </p:txBody>
      </p:sp>
    </p:spTree>
    <p:extLst>
      <p:ext uri="{BB962C8B-B14F-4D97-AF65-F5344CB8AC3E}">
        <p14:creationId xmlns:p14="http://schemas.microsoft.com/office/powerpoint/2010/main" val="120209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688A9-1BD6-4451-9557-6F074C76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Careful…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60FF2BB6-0538-486A-8AAD-E6AE4D95DE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DEDA76C-004C-47F3-8C03-F787376E8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711" y="1143000"/>
            <a:ext cx="8150577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06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688A9-1BD6-4451-9557-6F074C76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Careful…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60FF2BB6-0538-486A-8AAD-E6AE4D95DE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70040BC-8892-4179-BD3C-0AD88EDAC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711" y="1143000"/>
            <a:ext cx="8150577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25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984C-4DE7-44EF-BA48-D419AC14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Careful…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D0386-11E2-4908-8E07-AE54A1567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8333"/>
            <a:ext cx="10515600" cy="45854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"/>
              </a:rPr>
              <a:t> OLS Regression Results                            </a:t>
            </a:r>
          </a:p>
          <a:p>
            <a:pPr marL="0" indent="0">
              <a:buNone/>
            </a:pPr>
            <a:r>
              <a:rPr lang="en-US" sz="1600" dirty="0">
                <a:latin typeface="Courier"/>
              </a:rPr>
              <a:t>==============================================================================</a:t>
            </a:r>
          </a:p>
          <a:p>
            <a:pPr marL="0" indent="0">
              <a:buNone/>
            </a:pPr>
            <a:r>
              <a:rPr lang="en-US" sz="1600" dirty="0">
                <a:latin typeface="Courier"/>
              </a:rPr>
              <a:t>Dep. Variable:                </a:t>
            </a:r>
            <a:r>
              <a:rPr lang="en-US" sz="1600" dirty="0" err="1">
                <a:latin typeface="Courier"/>
              </a:rPr>
              <a:t>lifeExp</a:t>
            </a:r>
            <a:r>
              <a:rPr lang="en-US" sz="1600" dirty="0">
                <a:latin typeface="Courier"/>
              </a:rPr>
              <a:t>   R-squared:                       </a:t>
            </a:r>
            <a:r>
              <a:rPr lang="en-US" sz="1600" b="1" dirty="0">
                <a:solidFill>
                  <a:srgbClr val="E84A27"/>
                </a:solidFill>
                <a:latin typeface="Courier"/>
              </a:rPr>
              <a:t>0.654</a:t>
            </a:r>
          </a:p>
          <a:p>
            <a:pPr marL="0" indent="0">
              <a:buNone/>
            </a:pPr>
            <a:r>
              <a:rPr lang="en-US" sz="1600" dirty="0">
                <a:latin typeface="Courier"/>
              </a:rPr>
              <a:t>===============================================================================</a:t>
            </a:r>
          </a:p>
          <a:p>
            <a:pPr marL="0" indent="0">
              <a:buNone/>
            </a:pPr>
            <a:r>
              <a:rPr lang="en-US" sz="1600" dirty="0">
                <a:latin typeface="Courier"/>
              </a:rPr>
              <a:t>                  </a:t>
            </a:r>
            <a:r>
              <a:rPr lang="en-US" sz="1600" dirty="0" err="1">
                <a:latin typeface="Courier"/>
              </a:rPr>
              <a:t>coef</a:t>
            </a:r>
            <a:r>
              <a:rPr lang="en-US" sz="1600" dirty="0">
                <a:latin typeface="Courier"/>
              </a:rPr>
              <a:t>    std err          t      P&gt;|t|      [0.025      0.975]</a:t>
            </a:r>
          </a:p>
          <a:p>
            <a:pPr marL="0" indent="0">
              <a:buNone/>
            </a:pPr>
            <a:r>
              <a:rPr lang="en-US" sz="1600" dirty="0">
                <a:latin typeface="Courier"/>
              </a:rPr>
              <a:t>-------------------------------------------------------------------------------</a:t>
            </a:r>
          </a:p>
          <a:p>
            <a:pPr marL="0" indent="0">
              <a:buNone/>
            </a:pPr>
            <a:r>
              <a:rPr lang="en-US" sz="1600" dirty="0">
                <a:latin typeface="Courier"/>
              </a:rPr>
              <a:t>const           4.9496      3.858      1.283      0.202      -2.677      12.576</a:t>
            </a:r>
          </a:p>
          <a:p>
            <a:pPr marL="0" indent="0">
              <a:buNone/>
            </a:pPr>
            <a:r>
              <a:rPr lang="en-US" sz="1600" dirty="0" err="1">
                <a:latin typeface="Courier"/>
              </a:rPr>
              <a:t>l_gdpPercap</a:t>
            </a:r>
            <a:r>
              <a:rPr lang="en-US" sz="1600" dirty="0">
                <a:latin typeface="Courier"/>
              </a:rPr>
              <a:t>     </a:t>
            </a:r>
            <a:r>
              <a:rPr lang="en-US" sz="1600" dirty="0">
                <a:solidFill>
                  <a:srgbClr val="E84A27"/>
                </a:solidFill>
                <a:latin typeface="Courier"/>
              </a:rPr>
              <a:t>7.2028</a:t>
            </a:r>
            <a:r>
              <a:rPr lang="en-US" sz="1600" dirty="0">
                <a:latin typeface="Courier"/>
              </a:rPr>
              <a:t>      0.442     16.283      0.000       6.328       8.077</a:t>
            </a:r>
          </a:p>
          <a:p>
            <a:pPr marL="0" indent="0">
              <a:buNone/>
            </a:pPr>
            <a:r>
              <a:rPr lang="en-US" sz="1600" dirty="0">
                <a:latin typeface="Courier"/>
              </a:rPr>
              <a:t>==============================================================================</a:t>
            </a:r>
          </a:p>
          <a:p>
            <a:r>
              <a:rPr lang="en-US" dirty="0"/>
              <a:t>7.2 is the </a:t>
            </a:r>
            <a:r>
              <a:rPr lang="en-US" b="1" i="1" dirty="0">
                <a:solidFill>
                  <a:srgbClr val="E84A27"/>
                </a:solidFill>
              </a:rPr>
              <a:t>association</a:t>
            </a:r>
            <a:r>
              <a:rPr lang="en-US" dirty="0"/>
              <a:t> between log </a:t>
            </a:r>
            <a:r>
              <a:rPr lang="en-US" dirty="0" err="1"/>
              <a:t>GDPc</a:t>
            </a:r>
            <a:r>
              <a:rPr lang="en-US" dirty="0"/>
              <a:t> and life expectancy</a:t>
            </a:r>
          </a:p>
          <a:p>
            <a:pPr lvl="1"/>
            <a:r>
              <a:rPr lang="en-US" sz="2300" dirty="0"/>
              <a:t>Increasing log </a:t>
            </a:r>
            <a:r>
              <a:rPr lang="en-US" sz="2300" dirty="0" err="1"/>
              <a:t>GDPc</a:t>
            </a:r>
            <a:r>
              <a:rPr lang="en-US" sz="2300" dirty="0"/>
              <a:t> by 1 </a:t>
            </a:r>
            <a:r>
              <a:rPr lang="en-US" sz="2300" b="1" i="1" dirty="0"/>
              <a:t>will not </a:t>
            </a:r>
            <a:r>
              <a:rPr lang="en-US" sz="2300" dirty="0"/>
              <a:t>cause life expectancy to increase by 7.2 years</a:t>
            </a:r>
          </a:p>
          <a:p>
            <a:pPr lvl="1"/>
            <a:r>
              <a:rPr lang="en-US" sz="2300" dirty="0"/>
              <a:t>Increasing log </a:t>
            </a:r>
            <a:r>
              <a:rPr lang="en-US" sz="2300" dirty="0" err="1"/>
              <a:t>GDPc</a:t>
            </a:r>
            <a:r>
              <a:rPr lang="en-US" sz="2300" dirty="0"/>
              <a:t> by 1 </a:t>
            </a:r>
            <a:r>
              <a:rPr lang="en-US" sz="2300" b="1" i="1" dirty="0"/>
              <a:t>will not</a:t>
            </a:r>
            <a:r>
              <a:rPr lang="en-US" sz="2300" dirty="0"/>
              <a:t> increase life expectancy by 7.2 years</a:t>
            </a:r>
          </a:p>
        </p:txBody>
      </p:sp>
    </p:spTree>
    <p:extLst>
      <p:ext uri="{BB962C8B-B14F-4D97-AF65-F5344CB8AC3E}">
        <p14:creationId xmlns:p14="http://schemas.microsoft.com/office/powerpoint/2010/main" val="414128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045C-41E8-4B63-A7FD-32C5343B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Careful…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0E38B-2A36-4591-8126-FB593FC59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7.2 is the </a:t>
            </a:r>
            <a:r>
              <a:rPr lang="en-US" b="1" i="1" dirty="0">
                <a:solidFill>
                  <a:srgbClr val="E84A27"/>
                </a:solidFill>
              </a:rPr>
              <a:t>association</a:t>
            </a:r>
            <a:r>
              <a:rPr lang="en-US" dirty="0"/>
              <a:t> between log </a:t>
            </a:r>
            <a:r>
              <a:rPr lang="en-US" dirty="0" err="1"/>
              <a:t>GDPc</a:t>
            </a:r>
            <a:r>
              <a:rPr lang="en-US" dirty="0"/>
              <a:t> and life expectancy</a:t>
            </a:r>
          </a:p>
          <a:p>
            <a:pPr lvl="1"/>
            <a:r>
              <a:rPr lang="en-US" sz="2300" dirty="0"/>
              <a:t>Increasing log </a:t>
            </a:r>
            <a:r>
              <a:rPr lang="en-US" sz="2300" dirty="0" err="1"/>
              <a:t>GDPc</a:t>
            </a:r>
            <a:r>
              <a:rPr lang="en-US" sz="2300" dirty="0"/>
              <a:t> by 1 </a:t>
            </a:r>
            <a:r>
              <a:rPr lang="en-US" sz="2300" b="1" i="1" dirty="0"/>
              <a:t>will not </a:t>
            </a:r>
            <a:r>
              <a:rPr lang="en-US" sz="2300" dirty="0"/>
              <a:t>cause life expectancy to increase by 7.2 years</a:t>
            </a:r>
          </a:p>
          <a:p>
            <a:pPr lvl="1"/>
            <a:r>
              <a:rPr lang="en-US" sz="2300" dirty="0"/>
              <a:t>Increasing log </a:t>
            </a:r>
            <a:r>
              <a:rPr lang="en-US" sz="2300" dirty="0" err="1"/>
              <a:t>GDPc</a:t>
            </a:r>
            <a:r>
              <a:rPr lang="en-US" sz="2300" dirty="0"/>
              <a:t> by 1 </a:t>
            </a:r>
            <a:r>
              <a:rPr lang="en-US" sz="2300" b="1" i="1" dirty="0"/>
              <a:t>will not</a:t>
            </a:r>
            <a:r>
              <a:rPr lang="en-US" sz="2300" dirty="0"/>
              <a:t> increase life expectancy by 7.2 years</a:t>
            </a:r>
          </a:p>
          <a:p>
            <a:pPr lvl="1"/>
            <a:endParaRPr lang="en-US" sz="2300" dirty="0"/>
          </a:p>
          <a:p>
            <a:r>
              <a:rPr lang="en-US" dirty="0"/>
              <a:t>Is the causal effect positive?</a:t>
            </a:r>
          </a:p>
          <a:p>
            <a:pPr lvl="1"/>
            <a:r>
              <a:rPr lang="en-US" dirty="0"/>
              <a:t>Probably</a:t>
            </a:r>
          </a:p>
          <a:p>
            <a:r>
              <a:rPr lang="en-US" dirty="0"/>
              <a:t>Is it higher or lower than 7.2?</a:t>
            </a:r>
          </a:p>
          <a:p>
            <a:pPr lvl="1"/>
            <a:r>
              <a:rPr lang="en-US" dirty="0"/>
              <a:t>I don’t know</a:t>
            </a:r>
          </a:p>
          <a:p>
            <a:pPr lvl="1"/>
            <a:r>
              <a:rPr lang="en-US" dirty="0"/>
              <a:t>Increasing </a:t>
            </a:r>
            <a:r>
              <a:rPr lang="en-US" dirty="0" err="1"/>
              <a:t>GDPc</a:t>
            </a:r>
            <a:r>
              <a:rPr lang="en-US" dirty="0"/>
              <a:t> increases pollution (lowering life expectancy)</a:t>
            </a:r>
          </a:p>
          <a:p>
            <a:pPr lvl="1"/>
            <a:r>
              <a:rPr lang="en-US" dirty="0"/>
              <a:t>Increasing </a:t>
            </a:r>
            <a:r>
              <a:rPr lang="en-US" dirty="0" err="1"/>
              <a:t>GDPc</a:t>
            </a:r>
            <a:r>
              <a:rPr lang="en-US" dirty="0"/>
              <a:t> increases health care technology (increasing life expectancy)</a:t>
            </a:r>
          </a:p>
          <a:p>
            <a:r>
              <a:rPr lang="en-US" dirty="0"/>
              <a:t>See ECON 474</a:t>
            </a:r>
          </a:p>
        </p:txBody>
      </p:sp>
    </p:spTree>
    <p:extLst>
      <p:ext uri="{BB962C8B-B14F-4D97-AF65-F5344CB8AC3E}">
        <p14:creationId xmlns:p14="http://schemas.microsoft.com/office/powerpoint/2010/main" val="203831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5.2|13.2|18.5|4.6|7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8|52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1617</TotalTime>
  <Words>2538</Words>
  <Application>Microsoft Office PowerPoint</Application>
  <PresentationFormat>Widescreen</PresentationFormat>
  <Paragraphs>525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Courier</vt:lpstr>
      <vt:lpstr>Office Theme</vt:lpstr>
      <vt:lpstr>Regression Fundamentals</vt:lpstr>
      <vt:lpstr>Inference Interpretation</vt:lpstr>
      <vt:lpstr>Make Me Taller</vt:lpstr>
      <vt:lpstr>Make Me Taller</vt:lpstr>
      <vt:lpstr>Make Me Taller</vt:lpstr>
      <vt:lpstr>Careful…</vt:lpstr>
      <vt:lpstr>Careful…</vt:lpstr>
      <vt:lpstr>Careful…</vt:lpstr>
      <vt:lpstr>Careful…</vt:lpstr>
      <vt:lpstr>Careful…</vt:lpstr>
      <vt:lpstr>Estimation</vt:lpstr>
      <vt:lpstr>Theory vs. Practice</vt:lpstr>
      <vt:lpstr>MSE Minimization</vt:lpstr>
      <vt:lpstr>Regression Fitting Intuition</vt:lpstr>
      <vt:lpstr>BLUE - Best Linear Unbiased Estimator</vt:lpstr>
      <vt:lpstr>A Matrix Tangent – Systems of Equations</vt:lpstr>
      <vt:lpstr>A Matrix Tangent – Vector (Matrix) Addition</vt:lpstr>
      <vt:lpstr>A Matrix Tangent – Scalar Factoring</vt:lpstr>
      <vt:lpstr>A Matrix Tangent – Scalar Addition and Multiplication</vt:lpstr>
      <vt:lpstr>A Matrix Tangent – Vector Multiplication</vt:lpstr>
      <vt:lpstr>A Matrix Tangent – Vector Multiplication</vt:lpstr>
      <vt:lpstr>A Matrix Tangent – Vector Multiplication</vt:lpstr>
      <vt:lpstr>A Matrix Tangent – Matrix Multiplication</vt:lpstr>
      <vt:lpstr>A Matrix Tangent – Matrix Multiplication</vt:lpstr>
      <vt:lpstr>A Matrix Tangent – Matrix Multiplication</vt:lpstr>
      <vt:lpstr>Quick! Matrix Transposes!</vt:lpstr>
      <vt:lpstr>A Matrix Tangent – β ̂ </vt:lpstr>
      <vt:lpstr>A Matrix Tangent – Notation for Consolidation</vt:lpstr>
      <vt:lpstr>More Matrix Notes</vt:lpstr>
      <vt:lpstr>Coefficient Estimation: SLR</vt:lpstr>
      <vt:lpstr>Important Technical Details</vt:lpstr>
      <vt:lpstr>R^2 for all models</vt:lpstr>
      <vt:lpstr>R^2 - Question</vt:lpstr>
      <vt:lpstr>R^2 - Answer</vt:lpstr>
      <vt:lpstr>Hypothesis Testing</vt:lpstr>
      <vt:lpstr>Types of Error</vt:lpstr>
      <vt:lpstr>Types of Error - COVID</vt:lpstr>
      <vt:lpstr>Diagnostics – Specificity </vt:lpstr>
      <vt:lpstr>Diagnostics – Sensitivity </vt:lpstr>
      <vt:lpstr>Diagnostics – Accuracy</vt:lpstr>
      <vt:lpstr>Importance of OLS </vt:lpstr>
      <vt:lpstr>OLS Interpretation</vt:lpstr>
      <vt:lpstr>Mincer Equation</vt:lpstr>
      <vt:lpstr>Interpretation – Years of Schooling (ACS 2016)</vt:lpstr>
      <vt:lpstr>Interpretation </vt:lpstr>
      <vt:lpstr>Interpretation – Years of Experience</vt:lpstr>
      <vt:lpstr>Interpretation – Years of Experience</vt:lpstr>
      <vt:lpstr>Interpretation – Female</vt:lpstr>
      <vt:lpstr>Interpretation – Female</vt:lpstr>
      <vt:lpstr>Interpretation – Female</vt:lpstr>
      <vt:lpstr>Interpreting log Variables</vt:lpstr>
      <vt:lpstr>Interpreting log Variables</vt:lpstr>
      <vt:lpstr>Elasticities – More econometric love for regression</vt:lpstr>
      <vt:lpstr>Model Comparison</vt:lpstr>
      <vt:lpstr>Question: Is this good model performance?</vt:lpstr>
      <vt:lpstr>Answer</vt:lpstr>
      <vt:lpstr>Next Time…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Fundamentals</dc:title>
  <dc:creator>Julian Wade</dc:creator>
  <cp:lastModifiedBy>Julian Wade</cp:lastModifiedBy>
  <cp:revision>12</cp:revision>
  <dcterms:created xsi:type="dcterms:W3CDTF">2021-01-29T22:18:17Z</dcterms:created>
  <dcterms:modified xsi:type="dcterms:W3CDTF">2021-02-18T20:43:14Z</dcterms:modified>
</cp:coreProperties>
</file>